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5.xml" ContentType="application/vnd.openxmlformats-officedocument.presentationml.tags+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8.xml" ContentType="application/vnd.openxmlformats-officedocument.presentationml.tags+xml"/>
  <Override PartName="/ppt/notesSlides/notesSlide27.xml" ContentType="application/vnd.openxmlformats-officedocument.presentationml.notesSlide+xml"/>
  <Override PartName="/ppt/tags/tag9.xml" ContentType="application/vnd.openxmlformats-officedocument.presentationml.tags+xml"/>
  <Override PartName="/ppt/notesSlides/notesSlide28.xml" ContentType="application/vnd.openxmlformats-officedocument.presentationml.notesSlide+xml"/>
  <Override PartName="/ppt/tags/tag10.xml" ContentType="application/vnd.openxmlformats-officedocument.presentationml.tags+xml"/>
  <Override PartName="/ppt/notesSlides/notesSlide29.xml" ContentType="application/vnd.openxmlformats-officedocument.presentationml.notesSlide+xml"/>
  <Override PartName="/ppt/tags/tag11.xml" ContentType="application/vnd.openxmlformats-officedocument.presentationml.tags+xml"/>
  <Override PartName="/ppt/notesSlides/notesSlide30.xml" ContentType="application/vnd.openxmlformats-officedocument.presentationml.notesSlide+xml"/>
  <Override PartName="/ppt/tags/tag12.xml" ContentType="application/vnd.openxmlformats-officedocument.presentationml.tags+xml"/>
  <Override PartName="/ppt/notesSlides/notesSlide31.xml" ContentType="application/vnd.openxmlformats-officedocument.presentationml.notesSlide+xml"/>
  <Override PartName="/ppt/tags/tag13.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4.xml" ContentType="application/vnd.openxmlformats-officedocument.presentationml.tags+xml"/>
  <Override PartName="/ppt/notesSlides/notesSlide34.xml" ContentType="application/vnd.openxmlformats-officedocument.presentationml.notesSlide+xml"/>
  <Override PartName="/ppt/tags/tag15.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16.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7.xml" ContentType="application/vnd.openxmlformats-officedocument.presentationml.tags+xml"/>
  <Override PartName="/ppt/notesSlides/notesSlide49.xml" ContentType="application/vnd.openxmlformats-officedocument.presentationml.notesSlide+xml"/>
  <Override PartName="/ppt/tags/tag18.xml" ContentType="application/vnd.openxmlformats-officedocument.presentationml.tags+xml"/>
  <Override PartName="/ppt/notesSlides/notesSlide5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4"/>
  </p:sldMasterIdLst>
  <p:notesMasterIdLst>
    <p:notesMasterId r:id="rId55"/>
  </p:notesMasterIdLst>
  <p:handoutMasterIdLst>
    <p:handoutMasterId r:id="rId56"/>
  </p:handoutMasterIdLst>
  <p:sldIdLst>
    <p:sldId id="256" r:id="rId5"/>
    <p:sldId id="1013" r:id="rId6"/>
    <p:sldId id="1125" r:id="rId7"/>
    <p:sldId id="1089" r:id="rId8"/>
    <p:sldId id="3702" r:id="rId9"/>
    <p:sldId id="1151" r:id="rId10"/>
    <p:sldId id="3698" r:id="rId11"/>
    <p:sldId id="3708" r:id="rId12"/>
    <p:sldId id="1093" r:id="rId13"/>
    <p:sldId id="1118" r:id="rId14"/>
    <p:sldId id="3709" r:id="rId15"/>
    <p:sldId id="1121" r:id="rId16"/>
    <p:sldId id="3687" r:id="rId17"/>
    <p:sldId id="1041" r:id="rId18"/>
    <p:sldId id="940" r:id="rId19"/>
    <p:sldId id="3696" r:id="rId20"/>
    <p:sldId id="944" r:id="rId21"/>
    <p:sldId id="1042" r:id="rId22"/>
    <p:sldId id="3710" r:id="rId23"/>
    <p:sldId id="3688" r:id="rId24"/>
    <p:sldId id="3706" r:id="rId25"/>
    <p:sldId id="446" r:id="rId26"/>
    <p:sldId id="447" r:id="rId27"/>
    <p:sldId id="448" r:id="rId28"/>
    <p:sldId id="3712" r:id="rId29"/>
    <p:sldId id="973" r:id="rId30"/>
    <p:sldId id="952" r:id="rId31"/>
    <p:sldId id="954" r:id="rId32"/>
    <p:sldId id="953" r:id="rId33"/>
    <p:sldId id="955" r:id="rId34"/>
    <p:sldId id="975" r:id="rId35"/>
    <p:sldId id="1106" r:id="rId36"/>
    <p:sldId id="961" r:id="rId37"/>
    <p:sldId id="962" r:id="rId38"/>
    <p:sldId id="1132" r:id="rId39"/>
    <p:sldId id="1140" r:id="rId40"/>
    <p:sldId id="1139" r:id="rId41"/>
    <p:sldId id="1127" r:id="rId42"/>
    <p:sldId id="1133" r:id="rId43"/>
    <p:sldId id="1147" r:id="rId44"/>
    <p:sldId id="3699" r:id="rId45"/>
    <p:sldId id="3700" r:id="rId46"/>
    <p:sldId id="1084" r:id="rId47"/>
    <p:sldId id="3703" r:id="rId48"/>
    <p:sldId id="3704" r:id="rId49"/>
    <p:sldId id="3705" r:id="rId50"/>
    <p:sldId id="3713" r:id="rId51"/>
    <p:sldId id="3690" r:id="rId52"/>
    <p:sldId id="698" r:id="rId53"/>
    <p:sldId id="445" r:id="rId54"/>
  </p:sldIdLst>
  <p:sldSz cx="10150475" cy="7315200"/>
  <p:notesSz cx="7010400" cy="9236075"/>
  <p:defaultTextStyle>
    <a:defPPr>
      <a:defRPr lang="en-US"/>
    </a:defPPr>
    <a:lvl1pPr algn="l" rtl="0" fontAlgn="base">
      <a:spcBef>
        <a:spcPct val="0"/>
      </a:spcBef>
      <a:spcAft>
        <a:spcPct val="0"/>
      </a:spcAft>
      <a:defRPr sz="3367" kern="1200">
        <a:solidFill>
          <a:schemeClr val="tx1"/>
        </a:solidFill>
        <a:latin typeface="Arial" charset="0"/>
        <a:ea typeface="+mn-ea"/>
        <a:cs typeface="+mn-cs"/>
      </a:defRPr>
    </a:lvl1pPr>
    <a:lvl2pPr marL="481124" algn="l" rtl="0" fontAlgn="base">
      <a:spcBef>
        <a:spcPct val="0"/>
      </a:spcBef>
      <a:spcAft>
        <a:spcPct val="0"/>
      </a:spcAft>
      <a:defRPr sz="3367" kern="1200">
        <a:solidFill>
          <a:schemeClr val="tx1"/>
        </a:solidFill>
        <a:latin typeface="Arial" charset="0"/>
        <a:ea typeface="+mn-ea"/>
        <a:cs typeface="+mn-cs"/>
      </a:defRPr>
    </a:lvl2pPr>
    <a:lvl3pPr marL="962248" algn="l" rtl="0" fontAlgn="base">
      <a:spcBef>
        <a:spcPct val="0"/>
      </a:spcBef>
      <a:spcAft>
        <a:spcPct val="0"/>
      </a:spcAft>
      <a:defRPr sz="3367" kern="1200">
        <a:solidFill>
          <a:schemeClr val="tx1"/>
        </a:solidFill>
        <a:latin typeface="Arial" charset="0"/>
        <a:ea typeface="+mn-ea"/>
        <a:cs typeface="+mn-cs"/>
      </a:defRPr>
    </a:lvl3pPr>
    <a:lvl4pPr marL="1443373" algn="l" rtl="0" fontAlgn="base">
      <a:spcBef>
        <a:spcPct val="0"/>
      </a:spcBef>
      <a:spcAft>
        <a:spcPct val="0"/>
      </a:spcAft>
      <a:defRPr sz="3367" kern="1200">
        <a:solidFill>
          <a:schemeClr val="tx1"/>
        </a:solidFill>
        <a:latin typeface="Arial" charset="0"/>
        <a:ea typeface="+mn-ea"/>
        <a:cs typeface="+mn-cs"/>
      </a:defRPr>
    </a:lvl4pPr>
    <a:lvl5pPr marL="1924497" algn="l" rtl="0" fontAlgn="base">
      <a:spcBef>
        <a:spcPct val="0"/>
      </a:spcBef>
      <a:spcAft>
        <a:spcPct val="0"/>
      </a:spcAft>
      <a:defRPr sz="3367" kern="1200">
        <a:solidFill>
          <a:schemeClr val="tx1"/>
        </a:solidFill>
        <a:latin typeface="Arial" charset="0"/>
        <a:ea typeface="+mn-ea"/>
        <a:cs typeface="+mn-cs"/>
      </a:defRPr>
    </a:lvl5pPr>
    <a:lvl6pPr marL="2405621" algn="l" defTabSz="962248" rtl="0" eaLnBrk="1" latinLnBrk="0" hangingPunct="1">
      <a:defRPr sz="3367" kern="1200">
        <a:solidFill>
          <a:schemeClr val="tx1"/>
        </a:solidFill>
        <a:latin typeface="Arial" charset="0"/>
        <a:ea typeface="+mn-ea"/>
        <a:cs typeface="+mn-cs"/>
      </a:defRPr>
    </a:lvl6pPr>
    <a:lvl7pPr marL="2886745" algn="l" defTabSz="962248" rtl="0" eaLnBrk="1" latinLnBrk="0" hangingPunct="1">
      <a:defRPr sz="3367" kern="1200">
        <a:solidFill>
          <a:schemeClr val="tx1"/>
        </a:solidFill>
        <a:latin typeface="Arial" charset="0"/>
        <a:ea typeface="+mn-ea"/>
        <a:cs typeface="+mn-cs"/>
      </a:defRPr>
    </a:lvl7pPr>
    <a:lvl8pPr marL="3367870" algn="l" defTabSz="962248" rtl="0" eaLnBrk="1" latinLnBrk="0" hangingPunct="1">
      <a:defRPr sz="3367" kern="1200">
        <a:solidFill>
          <a:schemeClr val="tx1"/>
        </a:solidFill>
        <a:latin typeface="Arial" charset="0"/>
        <a:ea typeface="+mn-ea"/>
        <a:cs typeface="+mn-cs"/>
      </a:defRPr>
    </a:lvl8pPr>
    <a:lvl9pPr marL="3848995" algn="l" defTabSz="962248" rtl="0" eaLnBrk="1" latinLnBrk="0" hangingPunct="1">
      <a:defRPr sz="3367"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3197" userDrawn="1">
          <p15:clr>
            <a:srgbClr val="A4A3A4"/>
          </p15:clr>
        </p15:guide>
      </p15:sldGuideLst>
    </p:ext>
    <p:ext uri="{2D200454-40CA-4A62-9FC3-DE9A4176ACB9}">
      <p15:notesGuideLst xmlns:p15="http://schemas.microsoft.com/office/powerpoint/2012/main">
        <p15:guide id="1" orient="horz" pos="2908" userDrawn="1">
          <p15:clr>
            <a:srgbClr val="A4A3A4"/>
          </p15:clr>
        </p15:guide>
        <p15:guide id="2" pos="22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ff Troendle" initials="JT" lastIdx="1" clrIdx="0">
    <p:extLst>
      <p:ext uri="{19B8F6BF-5375-455C-9EA6-DF929625EA0E}">
        <p15:presenceInfo xmlns:p15="http://schemas.microsoft.com/office/powerpoint/2012/main" userId="S::jefft@hertz.ag::439d845b-0ada-4f85-a336-a3cbe53834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8080"/>
    <a:srgbClr val="006D55"/>
    <a:srgbClr val="FFCC00"/>
    <a:srgbClr val="F4F6F0"/>
    <a:srgbClr val="E4E9DB"/>
    <a:srgbClr val="DDE4D2"/>
    <a:srgbClr val="C2CFAD"/>
    <a:srgbClr val="CCFF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3835B0-7528-407F-9124-0157943E6D96}" v="1" dt="2025-07-17T16:17:14.865"/>
    <p1510:client id="{540DFBC2-75C7-4312-992D-03F3345211F0}" v="3" dt="2025-07-17T16:29:36.873"/>
    <p1510:client id="{95709750-EC11-4C84-86B7-9E856EC299F6}" v="1" dt="2025-07-17T16:19:56.234"/>
    <p1510:client id="{FED82DE8-2E9F-4EEC-9E5A-644A1A52F54A}" v="2" dt="2025-07-17T16:22:13.0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304"/>
        <p:guide pos="3197"/>
      </p:guideLst>
    </p:cSldViewPr>
  </p:slideViewPr>
  <p:notesViewPr>
    <p:cSldViewPr snapToGrid="0">
      <p:cViewPr>
        <p:scale>
          <a:sx n="1" d="2"/>
          <a:sy n="1" d="2"/>
        </p:scale>
        <p:origin x="0" y="0"/>
      </p:cViewPr>
      <p:guideLst>
        <p:guide orient="horz" pos="290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n Lierz" userId="289a6f44-6a88-4990-ad5f-c8dca5eba913" providerId="ADAL" clId="{95709750-EC11-4C84-86B7-9E856EC299F6}"/>
    <pc:docChg chg="modSld modNotesMaster modHandout">
      <pc:chgData name="Stan Lierz" userId="289a6f44-6a88-4990-ad5f-c8dca5eba913" providerId="ADAL" clId="{95709750-EC11-4C84-86B7-9E856EC299F6}" dt="2025-07-17T16:19:56.233" v="1"/>
      <pc:docMkLst>
        <pc:docMk/>
      </pc:docMkLst>
      <pc:sldChg chg="modNotes">
        <pc:chgData name="Stan Lierz" userId="289a6f44-6a88-4990-ad5f-c8dca5eba913" providerId="ADAL" clId="{95709750-EC11-4C84-86B7-9E856EC299F6}" dt="2025-07-17T16:19:56.233" v="1"/>
        <pc:sldMkLst>
          <pc:docMk/>
          <pc:sldMk cId="0" sldId="256"/>
        </pc:sldMkLst>
      </pc:sldChg>
      <pc:sldChg chg="modNotes">
        <pc:chgData name="Stan Lierz" userId="289a6f44-6a88-4990-ad5f-c8dca5eba913" providerId="ADAL" clId="{95709750-EC11-4C84-86B7-9E856EC299F6}" dt="2025-07-17T16:19:56.233" v="1"/>
        <pc:sldMkLst>
          <pc:docMk/>
          <pc:sldMk cId="1186234729" sldId="447"/>
        </pc:sldMkLst>
      </pc:sldChg>
      <pc:sldChg chg="modNotes">
        <pc:chgData name="Stan Lierz" userId="289a6f44-6a88-4990-ad5f-c8dca5eba913" providerId="ADAL" clId="{95709750-EC11-4C84-86B7-9E856EC299F6}" dt="2025-07-11T15:27:24.218" v="0"/>
        <pc:sldMkLst>
          <pc:docMk/>
          <pc:sldMk cId="1945887640" sldId="449"/>
        </pc:sldMkLst>
      </pc:sldChg>
      <pc:sldChg chg="modNotes">
        <pc:chgData name="Stan Lierz" userId="289a6f44-6a88-4990-ad5f-c8dca5eba913" providerId="ADAL" clId="{95709750-EC11-4C84-86B7-9E856EC299F6}" dt="2025-07-17T16:19:56.233" v="1"/>
        <pc:sldMkLst>
          <pc:docMk/>
          <pc:sldMk cId="0" sldId="698"/>
        </pc:sldMkLst>
      </pc:sldChg>
      <pc:sldChg chg="modNotes">
        <pc:chgData name="Stan Lierz" userId="289a6f44-6a88-4990-ad5f-c8dca5eba913" providerId="ADAL" clId="{95709750-EC11-4C84-86B7-9E856EC299F6}" dt="2025-07-17T16:19:56.233" v="1"/>
        <pc:sldMkLst>
          <pc:docMk/>
          <pc:sldMk cId="0" sldId="940"/>
        </pc:sldMkLst>
      </pc:sldChg>
      <pc:sldChg chg="modNotes">
        <pc:chgData name="Stan Lierz" userId="289a6f44-6a88-4990-ad5f-c8dca5eba913" providerId="ADAL" clId="{95709750-EC11-4C84-86B7-9E856EC299F6}" dt="2025-07-17T16:19:56.233" v="1"/>
        <pc:sldMkLst>
          <pc:docMk/>
          <pc:sldMk cId="0" sldId="944"/>
        </pc:sldMkLst>
      </pc:sldChg>
      <pc:sldChg chg="modNotes">
        <pc:chgData name="Stan Lierz" userId="289a6f44-6a88-4990-ad5f-c8dca5eba913" providerId="ADAL" clId="{95709750-EC11-4C84-86B7-9E856EC299F6}" dt="2025-07-17T16:19:56.233" v="1"/>
        <pc:sldMkLst>
          <pc:docMk/>
          <pc:sldMk cId="0" sldId="952"/>
        </pc:sldMkLst>
      </pc:sldChg>
      <pc:sldChg chg="modNotes">
        <pc:chgData name="Stan Lierz" userId="289a6f44-6a88-4990-ad5f-c8dca5eba913" providerId="ADAL" clId="{95709750-EC11-4C84-86B7-9E856EC299F6}" dt="2025-07-17T16:19:56.233" v="1"/>
        <pc:sldMkLst>
          <pc:docMk/>
          <pc:sldMk cId="0" sldId="953"/>
        </pc:sldMkLst>
      </pc:sldChg>
      <pc:sldChg chg="modNotes">
        <pc:chgData name="Stan Lierz" userId="289a6f44-6a88-4990-ad5f-c8dca5eba913" providerId="ADAL" clId="{95709750-EC11-4C84-86B7-9E856EC299F6}" dt="2025-07-17T16:19:56.233" v="1"/>
        <pc:sldMkLst>
          <pc:docMk/>
          <pc:sldMk cId="2044524621" sldId="954"/>
        </pc:sldMkLst>
      </pc:sldChg>
      <pc:sldChg chg="modNotes">
        <pc:chgData name="Stan Lierz" userId="289a6f44-6a88-4990-ad5f-c8dca5eba913" providerId="ADAL" clId="{95709750-EC11-4C84-86B7-9E856EC299F6}" dt="2025-07-17T16:19:56.233" v="1"/>
        <pc:sldMkLst>
          <pc:docMk/>
          <pc:sldMk cId="0" sldId="955"/>
        </pc:sldMkLst>
      </pc:sldChg>
      <pc:sldChg chg="modNotes">
        <pc:chgData name="Stan Lierz" userId="289a6f44-6a88-4990-ad5f-c8dca5eba913" providerId="ADAL" clId="{95709750-EC11-4C84-86B7-9E856EC299F6}" dt="2025-07-17T16:19:56.233" v="1"/>
        <pc:sldMkLst>
          <pc:docMk/>
          <pc:sldMk cId="0" sldId="961"/>
        </pc:sldMkLst>
      </pc:sldChg>
      <pc:sldChg chg="modNotes">
        <pc:chgData name="Stan Lierz" userId="289a6f44-6a88-4990-ad5f-c8dca5eba913" providerId="ADAL" clId="{95709750-EC11-4C84-86B7-9E856EC299F6}" dt="2025-07-17T16:19:56.233" v="1"/>
        <pc:sldMkLst>
          <pc:docMk/>
          <pc:sldMk cId="0" sldId="962"/>
        </pc:sldMkLst>
      </pc:sldChg>
      <pc:sldChg chg="modNotes">
        <pc:chgData name="Stan Lierz" userId="289a6f44-6a88-4990-ad5f-c8dca5eba913" providerId="ADAL" clId="{95709750-EC11-4C84-86B7-9E856EC299F6}" dt="2025-07-17T16:19:56.233" v="1"/>
        <pc:sldMkLst>
          <pc:docMk/>
          <pc:sldMk cId="629802515" sldId="973"/>
        </pc:sldMkLst>
      </pc:sldChg>
      <pc:sldChg chg="modNotes">
        <pc:chgData name="Stan Lierz" userId="289a6f44-6a88-4990-ad5f-c8dca5eba913" providerId="ADAL" clId="{95709750-EC11-4C84-86B7-9E856EC299F6}" dt="2025-07-17T16:19:56.233" v="1"/>
        <pc:sldMkLst>
          <pc:docMk/>
          <pc:sldMk cId="0" sldId="975"/>
        </pc:sldMkLst>
      </pc:sldChg>
      <pc:sldChg chg="modNotes">
        <pc:chgData name="Stan Lierz" userId="289a6f44-6a88-4990-ad5f-c8dca5eba913" providerId="ADAL" clId="{95709750-EC11-4C84-86B7-9E856EC299F6}" dt="2025-07-17T16:19:56.233" v="1"/>
        <pc:sldMkLst>
          <pc:docMk/>
          <pc:sldMk cId="3864634724" sldId="1013"/>
        </pc:sldMkLst>
      </pc:sldChg>
      <pc:sldChg chg="modNotes">
        <pc:chgData name="Stan Lierz" userId="289a6f44-6a88-4990-ad5f-c8dca5eba913" providerId="ADAL" clId="{95709750-EC11-4C84-86B7-9E856EC299F6}" dt="2025-07-17T16:19:56.233" v="1"/>
        <pc:sldMkLst>
          <pc:docMk/>
          <pc:sldMk cId="0" sldId="1041"/>
        </pc:sldMkLst>
      </pc:sldChg>
      <pc:sldChg chg="modNotes">
        <pc:chgData name="Stan Lierz" userId="289a6f44-6a88-4990-ad5f-c8dca5eba913" providerId="ADAL" clId="{95709750-EC11-4C84-86B7-9E856EC299F6}" dt="2025-07-17T16:19:56.233" v="1"/>
        <pc:sldMkLst>
          <pc:docMk/>
          <pc:sldMk cId="3428273197" sldId="1042"/>
        </pc:sldMkLst>
      </pc:sldChg>
      <pc:sldChg chg="modNotes">
        <pc:chgData name="Stan Lierz" userId="289a6f44-6a88-4990-ad5f-c8dca5eba913" providerId="ADAL" clId="{95709750-EC11-4C84-86B7-9E856EC299F6}" dt="2025-07-11T15:27:24.218" v="0"/>
        <pc:sldMkLst>
          <pc:docMk/>
          <pc:sldMk cId="0" sldId="1074"/>
        </pc:sldMkLst>
      </pc:sldChg>
      <pc:sldChg chg="modNotes">
        <pc:chgData name="Stan Lierz" userId="289a6f44-6a88-4990-ad5f-c8dca5eba913" providerId="ADAL" clId="{95709750-EC11-4C84-86B7-9E856EC299F6}" dt="2025-07-17T16:19:56.233" v="1"/>
        <pc:sldMkLst>
          <pc:docMk/>
          <pc:sldMk cId="0" sldId="1084"/>
        </pc:sldMkLst>
      </pc:sldChg>
      <pc:sldChg chg="modNotes">
        <pc:chgData name="Stan Lierz" userId="289a6f44-6a88-4990-ad5f-c8dca5eba913" providerId="ADAL" clId="{95709750-EC11-4C84-86B7-9E856EC299F6}" dt="2025-07-11T15:27:24.218" v="0"/>
        <pc:sldMkLst>
          <pc:docMk/>
          <pc:sldMk cId="1543872116" sldId="1116"/>
        </pc:sldMkLst>
      </pc:sldChg>
      <pc:sldChg chg="modNotes">
        <pc:chgData name="Stan Lierz" userId="289a6f44-6a88-4990-ad5f-c8dca5eba913" providerId="ADAL" clId="{95709750-EC11-4C84-86B7-9E856EC299F6}" dt="2025-07-17T16:19:56.233" v="1"/>
        <pc:sldMkLst>
          <pc:docMk/>
          <pc:sldMk cId="3649862075" sldId="1118"/>
        </pc:sldMkLst>
      </pc:sldChg>
      <pc:sldChg chg="modNotes">
        <pc:chgData name="Stan Lierz" userId="289a6f44-6a88-4990-ad5f-c8dca5eba913" providerId="ADAL" clId="{95709750-EC11-4C84-86B7-9E856EC299F6}" dt="2025-07-17T16:19:56.233" v="1"/>
        <pc:sldMkLst>
          <pc:docMk/>
          <pc:sldMk cId="3020466271" sldId="1125"/>
        </pc:sldMkLst>
      </pc:sldChg>
      <pc:sldChg chg="modNotes">
        <pc:chgData name="Stan Lierz" userId="289a6f44-6a88-4990-ad5f-c8dca5eba913" providerId="ADAL" clId="{95709750-EC11-4C84-86B7-9E856EC299F6}" dt="2025-07-17T16:19:56.233" v="1"/>
        <pc:sldMkLst>
          <pc:docMk/>
          <pc:sldMk cId="3666430360" sldId="1127"/>
        </pc:sldMkLst>
      </pc:sldChg>
      <pc:sldChg chg="modNotes">
        <pc:chgData name="Stan Lierz" userId="289a6f44-6a88-4990-ad5f-c8dca5eba913" providerId="ADAL" clId="{95709750-EC11-4C84-86B7-9E856EC299F6}" dt="2025-07-17T16:19:56.233" v="1"/>
        <pc:sldMkLst>
          <pc:docMk/>
          <pc:sldMk cId="4239640096" sldId="1151"/>
        </pc:sldMkLst>
      </pc:sldChg>
      <pc:sldChg chg="modNotes">
        <pc:chgData name="Stan Lierz" userId="289a6f44-6a88-4990-ad5f-c8dca5eba913" providerId="ADAL" clId="{95709750-EC11-4C84-86B7-9E856EC299F6}" dt="2025-07-17T16:19:56.233" v="1"/>
        <pc:sldMkLst>
          <pc:docMk/>
          <pc:sldMk cId="515941008" sldId="3687"/>
        </pc:sldMkLst>
      </pc:sldChg>
      <pc:sldChg chg="modNotes">
        <pc:chgData name="Stan Lierz" userId="289a6f44-6a88-4990-ad5f-c8dca5eba913" providerId="ADAL" clId="{95709750-EC11-4C84-86B7-9E856EC299F6}" dt="2025-07-17T16:19:56.233" v="1"/>
        <pc:sldMkLst>
          <pc:docMk/>
          <pc:sldMk cId="721316881" sldId="3688"/>
        </pc:sldMkLst>
      </pc:sldChg>
      <pc:sldChg chg="modNotes">
        <pc:chgData name="Stan Lierz" userId="289a6f44-6a88-4990-ad5f-c8dca5eba913" providerId="ADAL" clId="{95709750-EC11-4C84-86B7-9E856EC299F6}" dt="2025-07-17T16:19:56.233" v="1"/>
        <pc:sldMkLst>
          <pc:docMk/>
          <pc:sldMk cId="4249892961" sldId="3690"/>
        </pc:sldMkLst>
      </pc:sldChg>
      <pc:sldChg chg="modNotes">
        <pc:chgData name="Stan Lierz" userId="289a6f44-6a88-4990-ad5f-c8dca5eba913" providerId="ADAL" clId="{95709750-EC11-4C84-86B7-9E856EC299F6}" dt="2025-07-17T16:19:56.233" v="1"/>
        <pc:sldMkLst>
          <pc:docMk/>
          <pc:sldMk cId="1362933357" sldId="3698"/>
        </pc:sldMkLst>
      </pc:sldChg>
      <pc:sldChg chg="modNotes">
        <pc:chgData name="Stan Lierz" userId="289a6f44-6a88-4990-ad5f-c8dca5eba913" providerId="ADAL" clId="{95709750-EC11-4C84-86B7-9E856EC299F6}" dt="2025-07-17T16:19:56.233" v="1"/>
        <pc:sldMkLst>
          <pc:docMk/>
          <pc:sldMk cId="2345195055" sldId="3702"/>
        </pc:sldMkLst>
      </pc:sldChg>
      <pc:sldChg chg="modNotes">
        <pc:chgData name="Stan Lierz" userId="289a6f44-6a88-4990-ad5f-c8dca5eba913" providerId="ADAL" clId="{95709750-EC11-4C84-86B7-9E856EC299F6}" dt="2025-07-11T15:27:24.218" v="0"/>
        <pc:sldMkLst>
          <pc:docMk/>
          <pc:sldMk cId="659833213" sldId="3707"/>
        </pc:sldMkLst>
      </pc:sldChg>
      <pc:sldChg chg="modNotes">
        <pc:chgData name="Stan Lierz" userId="289a6f44-6a88-4990-ad5f-c8dca5eba913" providerId="ADAL" clId="{95709750-EC11-4C84-86B7-9E856EC299F6}" dt="2025-07-17T16:19:56.233" v="1"/>
        <pc:sldMkLst>
          <pc:docMk/>
          <pc:sldMk cId="2258997094" sldId="3708"/>
        </pc:sldMkLst>
      </pc:sldChg>
      <pc:sldChg chg="modNotes">
        <pc:chgData name="Stan Lierz" userId="289a6f44-6a88-4990-ad5f-c8dca5eba913" providerId="ADAL" clId="{95709750-EC11-4C84-86B7-9E856EC299F6}" dt="2025-07-17T16:19:56.233" v="1"/>
        <pc:sldMkLst>
          <pc:docMk/>
          <pc:sldMk cId="1889654516" sldId="3710"/>
        </pc:sldMkLst>
      </pc:sldChg>
    </pc:docChg>
  </pc:docChgLst>
  <pc:docChgLst>
    <pc:chgData name="Jordan Mayer" userId="d6d0d207-1012-49c6-9747-631a249e01bd" providerId="ADAL" clId="{540DFBC2-75C7-4312-992D-03F3345211F0}"/>
    <pc:docChg chg="addSld delSld modSld modNotesMaster modHandout">
      <pc:chgData name="Jordan Mayer" userId="d6d0d207-1012-49c6-9747-631a249e01bd" providerId="ADAL" clId="{540DFBC2-75C7-4312-992D-03F3345211F0}" dt="2025-07-17T16:29:36.873" v="5" actId="14100"/>
      <pc:docMkLst>
        <pc:docMk/>
      </pc:docMkLst>
      <pc:sldChg chg="modNotes">
        <pc:chgData name="Jordan Mayer" userId="d6d0d207-1012-49c6-9747-631a249e01bd" providerId="ADAL" clId="{540DFBC2-75C7-4312-992D-03F3345211F0}" dt="2025-07-09T14:31:05.582" v="2"/>
        <pc:sldMkLst>
          <pc:docMk/>
          <pc:sldMk cId="0" sldId="256"/>
        </pc:sldMkLst>
      </pc:sldChg>
      <pc:sldChg chg="modNotes">
        <pc:chgData name="Jordan Mayer" userId="d6d0d207-1012-49c6-9747-631a249e01bd" providerId="ADAL" clId="{540DFBC2-75C7-4312-992D-03F3345211F0}" dt="2025-07-09T14:31:05.582" v="2"/>
        <pc:sldMkLst>
          <pc:docMk/>
          <pc:sldMk cId="1186234729" sldId="447"/>
        </pc:sldMkLst>
      </pc:sldChg>
      <pc:sldChg chg="modNotes">
        <pc:chgData name="Jordan Mayer" userId="d6d0d207-1012-49c6-9747-631a249e01bd" providerId="ADAL" clId="{540DFBC2-75C7-4312-992D-03F3345211F0}" dt="2025-07-09T14:31:05.582" v="2"/>
        <pc:sldMkLst>
          <pc:docMk/>
          <pc:sldMk cId="1945887640" sldId="449"/>
        </pc:sldMkLst>
      </pc:sldChg>
      <pc:sldChg chg="modNotes">
        <pc:chgData name="Jordan Mayer" userId="d6d0d207-1012-49c6-9747-631a249e01bd" providerId="ADAL" clId="{540DFBC2-75C7-4312-992D-03F3345211F0}" dt="2025-07-09T14:31:05.582" v="2"/>
        <pc:sldMkLst>
          <pc:docMk/>
          <pc:sldMk cId="0" sldId="698"/>
        </pc:sldMkLst>
      </pc:sldChg>
      <pc:sldChg chg="modNotes">
        <pc:chgData name="Jordan Mayer" userId="d6d0d207-1012-49c6-9747-631a249e01bd" providerId="ADAL" clId="{540DFBC2-75C7-4312-992D-03F3345211F0}" dt="2025-07-09T14:31:05.582" v="2"/>
        <pc:sldMkLst>
          <pc:docMk/>
          <pc:sldMk cId="0" sldId="940"/>
        </pc:sldMkLst>
      </pc:sldChg>
      <pc:sldChg chg="modNotes">
        <pc:chgData name="Jordan Mayer" userId="d6d0d207-1012-49c6-9747-631a249e01bd" providerId="ADAL" clId="{540DFBC2-75C7-4312-992D-03F3345211F0}" dt="2025-07-09T14:31:05.582" v="2"/>
        <pc:sldMkLst>
          <pc:docMk/>
          <pc:sldMk cId="0" sldId="944"/>
        </pc:sldMkLst>
      </pc:sldChg>
      <pc:sldChg chg="modNotes">
        <pc:chgData name="Jordan Mayer" userId="d6d0d207-1012-49c6-9747-631a249e01bd" providerId="ADAL" clId="{540DFBC2-75C7-4312-992D-03F3345211F0}" dt="2025-07-09T14:31:05.582" v="2"/>
        <pc:sldMkLst>
          <pc:docMk/>
          <pc:sldMk cId="0" sldId="952"/>
        </pc:sldMkLst>
      </pc:sldChg>
      <pc:sldChg chg="modNotes">
        <pc:chgData name="Jordan Mayer" userId="d6d0d207-1012-49c6-9747-631a249e01bd" providerId="ADAL" clId="{540DFBC2-75C7-4312-992D-03F3345211F0}" dt="2025-07-09T14:31:05.582" v="2"/>
        <pc:sldMkLst>
          <pc:docMk/>
          <pc:sldMk cId="0" sldId="953"/>
        </pc:sldMkLst>
      </pc:sldChg>
      <pc:sldChg chg="modNotes">
        <pc:chgData name="Jordan Mayer" userId="d6d0d207-1012-49c6-9747-631a249e01bd" providerId="ADAL" clId="{540DFBC2-75C7-4312-992D-03F3345211F0}" dt="2025-07-09T14:31:05.582" v="2"/>
        <pc:sldMkLst>
          <pc:docMk/>
          <pc:sldMk cId="2044524621" sldId="954"/>
        </pc:sldMkLst>
      </pc:sldChg>
      <pc:sldChg chg="modNotes">
        <pc:chgData name="Jordan Mayer" userId="d6d0d207-1012-49c6-9747-631a249e01bd" providerId="ADAL" clId="{540DFBC2-75C7-4312-992D-03F3345211F0}" dt="2025-07-09T14:31:05.582" v="2"/>
        <pc:sldMkLst>
          <pc:docMk/>
          <pc:sldMk cId="0" sldId="955"/>
        </pc:sldMkLst>
      </pc:sldChg>
      <pc:sldChg chg="modNotes">
        <pc:chgData name="Jordan Mayer" userId="d6d0d207-1012-49c6-9747-631a249e01bd" providerId="ADAL" clId="{540DFBC2-75C7-4312-992D-03F3345211F0}" dt="2025-07-09T14:31:05.582" v="2"/>
        <pc:sldMkLst>
          <pc:docMk/>
          <pc:sldMk cId="0" sldId="961"/>
        </pc:sldMkLst>
      </pc:sldChg>
      <pc:sldChg chg="modNotes">
        <pc:chgData name="Jordan Mayer" userId="d6d0d207-1012-49c6-9747-631a249e01bd" providerId="ADAL" clId="{540DFBC2-75C7-4312-992D-03F3345211F0}" dt="2025-07-09T14:31:05.582" v="2"/>
        <pc:sldMkLst>
          <pc:docMk/>
          <pc:sldMk cId="0" sldId="962"/>
        </pc:sldMkLst>
      </pc:sldChg>
      <pc:sldChg chg="modNotes">
        <pc:chgData name="Jordan Mayer" userId="d6d0d207-1012-49c6-9747-631a249e01bd" providerId="ADAL" clId="{540DFBC2-75C7-4312-992D-03F3345211F0}" dt="2025-07-09T14:31:05.582" v="2"/>
        <pc:sldMkLst>
          <pc:docMk/>
          <pc:sldMk cId="629802515" sldId="973"/>
        </pc:sldMkLst>
      </pc:sldChg>
      <pc:sldChg chg="modNotes">
        <pc:chgData name="Jordan Mayer" userId="d6d0d207-1012-49c6-9747-631a249e01bd" providerId="ADAL" clId="{540DFBC2-75C7-4312-992D-03F3345211F0}" dt="2025-07-09T14:31:05.582" v="2"/>
        <pc:sldMkLst>
          <pc:docMk/>
          <pc:sldMk cId="0" sldId="975"/>
        </pc:sldMkLst>
      </pc:sldChg>
      <pc:sldChg chg="modNotes">
        <pc:chgData name="Jordan Mayer" userId="d6d0d207-1012-49c6-9747-631a249e01bd" providerId="ADAL" clId="{540DFBC2-75C7-4312-992D-03F3345211F0}" dt="2025-07-09T14:31:05.582" v="2"/>
        <pc:sldMkLst>
          <pc:docMk/>
          <pc:sldMk cId="3864634724" sldId="1013"/>
        </pc:sldMkLst>
      </pc:sldChg>
      <pc:sldChg chg="modNotes">
        <pc:chgData name="Jordan Mayer" userId="d6d0d207-1012-49c6-9747-631a249e01bd" providerId="ADAL" clId="{540DFBC2-75C7-4312-992D-03F3345211F0}" dt="2025-07-09T14:31:05.582" v="2"/>
        <pc:sldMkLst>
          <pc:docMk/>
          <pc:sldMk cId="0" sldId="1041"/>
        </pc:sldMkLst>
      </pc:sldChg>
      <pc:sldChg chg="modNotes">
        <pc:chgData name="Jordan Mayer" userId="d6d0d207-1012-49c6-9747-631a249e01bd" providerId="ADAL" clId="{540DFBC2-75C7-4312-992D-03F3345211F0}" dt="2025-07-09T14:31:05.582" v="2"/>
        <pc:sldMkLst>
          <pc:docMk/>
          <pc:sldMk cId="3428273197" sldId="1042"/>
        </pc:sldMkLst>
      </pc:sldChg>
      <pc:sldChg chg="modNotes">
        <pc:chgData name="Jordan Mayer" userId="d6d0d207-1012-49c6-9747-631a249e01bd" providerId="ADAL" clId="{540DFBC2-75C7-4312-992D-03F3345211F0}" dt="2025-07-09T14:31:05.582" v="2"/>
        <pc:sldMkLst>
          <pc:docMk/>
          <pc:sldMk cId="0" sldId="1074"/>
        </pc:sldMkLst>
      </pc:sldChg>
      <pc:sldChg chg="modNotes">
        <pc:chgData name="Jordan Mayer" userId="d6d0d207-1012-49c6-9747-631a249e01bd" providerId="ADAL" clId="{540DFBC2-75C7-4312-992D-03F3345211F0}" dt="2025-07-09T14:31:05.582" v="2"/>
        <pc:sldMkLst>
          <pc:docMk/>
          <pc:sldMk cId="0" sldId="1084"/>
        </pc:sldMkLst>
      </pc:sldChg>
      <pc:sldChg chg="modNotes">
        <pc:chgData name="Jordan Mayer" userId="d6d0d207-1012-49c6-9747-631a249e01bd" providerId="ADAL" clId="{540DFBC2-75C7-4312-992D-03F3345211F0}" dt="2025-07-09T14:31:05.582" v="2"/>
        <pc:sldMkLst>
          <pc:docMk/>
          <pc:sldMk cId="1543872116" sldId="1116"/>
        </pc:sldMkLst>
      </pc:sldChg>
      <pc:sldChg chg="modNotes">
        <pc:chgData name="Jordan Mayer" userId="d6d0d207-1012-49c6-9747-631a249e01bd" providerId="ADAL" clId="{540DFBC2-75C7-4312-992D-03F3345211F0}" dt="2025-07-09T14:31:05.582" v="2"/>
        <pc:sldMkLst>
          <pc:docMk/>
          <pc:sldMk cId="3649862075" sldId="1118"/>
        </pc:sldMkLst>
      </pc:sldChg>
      <pc:sldChg chg="modNotes">
        <pc:chgData name="Jordan Mayer" userId="d6d0d207-1012-49c6-9747-631a249e01bd" providerId="ADAL" clId="{540DFBC2-75C7-4312-992D-03F3345211F0}" dt="2025-07-09T14:31:05.582" v="2"/>
        <pc:sldMkLst>
          <pc:docMk/>
          <pc:sldMk cId="3020466271" sldId="1125"/>
        </pc:sldMkLst>
      </pc:sldChg>
      <pc:sldChg chg="modNotes">
        <pc:chgData name="Jordan Mayer" userId="d6d0d207-1012-49c6-9747-631a249e01bd" providerId="ADAL" clId="{540DFBC2-75C7-4312-992D-03F3345211F0}" dt="2025-07-09T14:31:05.582" v="2"/>
        <pc:sldMkLst>
          <pc:docMk/>
          <pc:sldMk cId="3666430360" sldId="1127"/>
        </pc:sldMkLst>
      </pc:sldChg>
      <pc:sldChg chg="modNotes">
        <pc:chgData name="Jordan Mayer" userId="d6d0d207-1012-49c6-9747-631a249e01bd" providerId="ADAL" clId="{540DFBC2-75C7-4312-992D-03F3345211F0}" dt="2025-07-09T14:31:05.582" v="2"/>
        <pc:sldMkLst>
          <pc:docMk/>
          <pc:sldMk cId="4239640096" sldId="1151"/>
        </pc:sldMkLst>
      </pc:sldChg>
      <pc:sldChg chg="modNotes">
        <pc:chgData name="Jordan Mayer" userId="d6d0d207-1012-49c6-9747-631a249e01bd" providerId="ADAL" clId="{540DFBC2-75C7-4312-992D-03F3345211F0}" dt="2025-07-09T14:31:05.582" v="2"/>
        <pc:sldMkLst>
          <pc:docMk/>
          <pc:sldMk cId="515941008" sldId="3687"/>
        </pc:sldMkLst>
      </pc:sldChg>
      <pc:sldChg chg="modSp mod modNotes">
        <pc:chgData name="Jordan Mayer" userId="d6d0d207-1012-49c6-9747-631a249e01bd" providerId="ADAL" clId="{540DFBC2-75C7-4312-992D-03F3345211F0}" dt="2025-07-17T16:29:36.873" v="5" actId="14100"/>
        <pc:sldMkLst>
          <pc:docMk/>
          <pc:sldMk cId="721316881" sldId="3688"/>
        </pc:sldMkLst>
        <pc:picChg chg="mod">
          <ac:chgData name="Jordan Mayer" userId="d6d0d207-1012-49c6-9747-631a249e01bd" providerId="ADAL" clId="{540DFBC2-75C7-4312-992D-03F3345211F0}" dt="2025-07-17T16:29:36.873" v="5" actId="14100"/>
          <ac:picMkLst>
            <pc:docMk/>
            <pc:sldMk cId="721316881" sldId="3688"/>
            <ac:picMk id="18" creationId="{4FB7FF97-19F3-6442-4857-F99914CD733C}"/>
          </ac:picMkLst>
        </pc:picChg>
      </pc:sldChg>
      <pc:sldChg chg="modNotes">
        <pc:chgData name="Jordan Mayer" userId="d6d0d207-1012-49c6-9747-631a249e01bd" providerId="ADAL" clId="{540DFBC2-75C7-4312-992D-03F3345211F0}" dt="2025-07-09T14:31:05.582" v="2"/>
        <pc:sldMkLst>
          <pc:docMk/>
          <pc:sldMk cId="4249892961" sldId="3690"/>
        </pc:sldMkLst>
      </pc:sldChg>
      <pc:sldChg chg="modNotes">
        <pc:chgData name="Jordan Mayer" userId="d6d0d207-1012-49c6-9747-631a249e01bd" providerId="ADAL" clId="{540DFBC2-75C7-4312-992D-03F3345211F0}" dt="2025-07-09T14:31:05.582" v="2"/>
        <pc:sldMkLst>
          <pc:docMk/>
          <pc:sldMk cId="1362933357" sldId="3698"/>
        </pc:sldMkLst>
      </pc:sldChg>
      <pc:sldChg chg="modNotes">
        <pc:chgData name="Jordan Mayer" userId="d6d0d207-1012-49c6-9747-631a249e01bd" providerId="ADAL" clId="{540DFBC2-75C7-4312-992D-03F3345211F0}" dt="2025-07-09T14:31:05.582" v="2"/>
        <pc:sldMkLst>
          <pc:docMk/>
          <pc:sldMk cId="2345195055" sldId="3702"/>
        </pc:sldMkLst>
      </pc:sldChg>
      <pc:sldChg chg="modNotes">
        <pc:chgData name="Jordan Mayer" userId="d6d0d207-1012-49c6-9747-631a249e01bd" providerId="ADAL" clId="{540DFBC2-75C7-4312-992D-03F3345211F0}" dt="2025-07-09T14:31:05.582" v="2"/>
        <pc:sldMkLst>
          <pc:docMk/>
          <pc:sldMk cId="659833213" sldId="3707"/>
        </pc:sldMkLst>
      </pc:sldChg>
      <pc:sldChg chg="modNotes">
        <pc:chgData name="Jordan Mayer" userId="d6d0d207-1012-49c6-9747-631a249e01bd" providerId="ADAL" clId="{540DFBC2-75C7-4312-992D-03F3345211F0}" dt="2025-07-09T14:31:05.582" v="2"/>
        <pc:sldMkLst>
          <pc:docMk/>
          <pc:sldMk cId="2258997094" sldId="3708"/>
        </pc:sldMkLst>
      </pc:sldChg>
      <pc:sldChg chg="modNotes">
        <pc:chgData name="Jordan Mayer" userId="d6d0d207-1012-49c6-9747-631a249e01bd" providerId="ADAL" clId="{540DFBC2-75C7-4312-992D-03F3345211F0}" dt="2025-07-09T14:31:05.582" v="2"/>
        <pc:sldMkLst>
          <pc:docMk/>
          <pc:sldMk cId="1889654516" sldId="3710"/>
        </pc:sldMkLst>
      </pc:sldChg>
      <pc:sldChg chg="add del">
        <pc:chgData name="Jordan Mayer" userId="d6d0d207-1012-49c6-9747-631a249e01bd" providerId="ADAL" clId="{540DFBC2-75C7-4312-992D-03F3345211F0}" dt="2025-07-09T14:28:46.474" v="1" actId="2696"/>
        <pc:sldMkLst>
          <pc:docMk/>
          <pc:sldMk cId="3163002807" sldId="3714"/>
        </pc:sldMkLst>
      </pc:sldChg>
    </pc:docChg>
  </pc:docChgLst>
  <pc:docChgLst>
    <pc:chgData name="Adam Sylvester" userId="24e17c8a-e731-48c3-b46e-ca4562c954ad" providerId="ADAL" clId="{233835B0-7528-407F-9124-0157943E6D96}"/>
    <pc:docChg chg="modSld modNotesMaster modHandout">
      <pc:chgData name="Adam Sylvester" userId="24e17c8a-e731-48c3-b46e-ca4562c954ad" providerId="ADAL" clId="{233835B0-7528-407F-9124-0157943E6D96}" dt="2025-07-17T16:17:14.857" v="0"/>
      <pc:docMkLst>
        <pc:docMk/>
      </pc:docMkLst>
      <pc:sldChg chg="modNotes">
        <pc:chgData name="Adam Sylvester" userId="24e17c8a-e731-48c3-b46e-ca4562c954ad" providerId="ADAL" clId="{233835B0-7528-407F-9124-0157943E6D96}" dt="2025-07-17T16:17:14.857" v="0"/>
        <pc:sldMkLst>
          <pc:docMk/>
          <pc:sldMk cId="0" sldId="256"/>
        </pc:sldMkLst>
      </pc:sldChg>
      <pc:sldChg chg="modNotes">
        <pc:chgData name="Adam Sylvester" userId="24e17c8a-e731-48c3-b46e-ca4562c954ad" providerId="ADAL" clId="{233835B0-7528-407F-9124-0157943E6D96}" dt="2025-07-17T16:17:14.857" v="0"/>
        <pc:sldMkLst>
          <pc:docMk/>
          <pc:sldMk cId="1186234729" sldId="447"/>
        </pc:sldMkLst>
      </pc:sldChg>
      <pc:sldChg chg="modNotes">
        <pc:chgData name="Adam Sylvester" userId="24e17c8a-e731-48c3-b46e-ca4562c954ad" providerId="ADAL" clId="{233835B0-7528-407F-9124-0157943E6D96}" dt="2025-07-17T16:17:14.857" v="0"/>
        <pc:sldMkLst>
          <pc:docMk/>
          <pc:sldMk cId="0" sldId="698"/>
        </pc:sldMkLst>
      </pc:sldChg>
      <pc:sldChg chg="modNotes">
        <pc:chgData name="Adam Sylvester" userId="24e17c8a-e731-48c3-b46e-ca4562c954ad" providerId="ADAL" clId="{233835B0-7528-407F-9124-0157943E6D96}" dt="2025-07-17T16:17:14.857" v="0"/>
        <pc:sldMkLst>
          <pc:docMk/>
          <pc:sldMk cId="0" sldId="940"/>
        </pc:sldMkLst>
      </pc:sldChg>
      <pc:sldChg chg="modNotes">
        <pc:chgData name="Adam Sylvester" userId="24e17c8a-e731-48c3-b46e-ca4562c954ad" providerId="ADAL" clId="{233835B0-7528-407F-9124-0157943E6D96}" dt="2025-07-17T16:17:14.857" v="0"/>
        <pc:sldMkLst>
          <pc:docMk/>
          <pc:sldMk cId="0" sldId="944"/>
        </pc:sldMkLst>
      </pc:sldChg>
      <pc:sldChg chg="modNotes">
        <pc:chgData name="Adam Sylvester" userId="24e17c8a-e731-48c3-b46e-ca4562c954ad" providerId="ADAL" clId="{233835B0-7528-407F-9124-0157943E6D96}" dt="2025-07-17T16:17:14.857" v="0"/>
        <pc:sldMkLst>
          <pc:docMk/>
          <pc:sldMk cId="0" sldId="952"/>
        </pc:sldMkLst>
      </pc:sldChg>
      <pc:sldChg chg="modNotes">
        <pc:chgData name="Adam Sylvester" userId="24e17c8a-e731-48c3-b46e-ca4562c954ad" providerId="ADAL" clId="{233835B0-7528-407F-9124-0157943E6D96}" dt="2025-07-17T16:17:14.857" v="0"/>
        <pc:sldMkLst>
          <pc:docMk/>
          <pc:sldMk cId="0" sldId="953"/>
        </pc:sldMkLst>
      </pc:sldChg>
      <pc:sldChg chg="modNotes">
        <pc:chgData name="Adam Sylvester" userId="24e17c8a-e731-48c3-b46e-ca4562c954ad" providerId="ADAL" clId="{233835B0-7528-407F-9124-0157943E6D96}" dt="2025-07-17T16:17:14.857" v="0"/>
        <pc:sldMkLst>
          <pc:docMk/>
          <pc:sldMk cId="2044524621" sldId="954"/>
        </pc:sldMkLst>
      </pc:sldChg>
      <pc:sldChg chg="modNotes">
        <pc:chgData name="Adam Sylvester" userId="24e17c8a-e731-48c3-b46e-ca4562c954ad" providerId="ADAL" clId="{233835B0-7528-407F-9124-0157943E6D96}" dt="2025-07-17T16:17:14.857" v="0"/>
        <pc:sldMkLst>
          <pc:docMk/>
          <pc:sldMk cId="0" sldId="955"/>
        </pc:sldMkLst>
      </pc:sldChg>
      <pc:sldChg chg="modNotes">
        <pc:chgData name="Adam Sylvester" userId="24e17c8a-e731-48c3-b46e-ca4562c954ad" providerId="ADAL" clId="{233835B0-7528-407F-9124-0157943E6D96}" dt="2025-07-17T16:17:14.857" v="0"/>
        <pc:sldMkLst>
          <pc:docMk/>
          <pc:sldMk cId="0" sldId="961"/>
        </pc:sldMkLst>
      </pc:sldChg>
      <pc:sldChg chg="modNotes">
        <pc:chgData name="Adam Sylvester" userId="24e17c8a-e731-48c3-b46e-ca4562c954ad" providerId="ADAL" clId="{233835B0-7528-407F-9124-0157943E6D96}" dt="2025-07-17T16:17:14.857" v="0"/>
        <pc:sldMkLst>
          <pc:docMk/>
          <pc:sldMk cId="0" sldId="962"/>
        </pc:sldMkLst>
      </pc:sldChg>
      <pc:sldChg chg="modNotes">
        <pc:chgData name="Adam Sylvester" userId="24e17c8a-e731-48c3-b46e-ca4562c954ad" providerId="ADAL" clId="{233835B0-7528-407F-9124-0157943E6D96}" dt="2025-07-17T16:17:14.857" v="0"/>
        <pc:sldMkLst>
          <pc:docMk/>
          <pc:sldMk cId="629802515" sldId="973"/>
        </pc:sldMkLst>
      </pc:sldChg>
      <pc:sldChg chg="modNotes">
        <pc:chgData name="Adam Sylvester" userId="24e17c8a-e731-48c3-b46e-ca4562c954ad" providerId="ADAL" clId="{233835B0-7528-407F-9124-0157943E6D96}" dt="2025-07-17T16:17:14.857" v="0"/>
        <pc:sldMkLst>
          <pc:docMk/>
          <pc:sldMk cId="0" sldId="975"/>
        </pc:sldMkLst>
      </pc:sldChg>
      <pc:sldChg chg="modNotes">
        <pc:chgData name="Adam Sylvester" userId="24e17c8a-e731-48c3-b46e-ca4562c954ad" providerId="ADAL" clId="{233835B0-7528-407F-9124-0157943E6D96}" dt="2025-07-17T16:17:14.857" v="0"/>
        <pc:sldMkLst>
          <pc:docMk/>
          <pc:sldMk cId="3864634724" sldId="1013"/>
        </pc:sldMkLst>
      </pc:sldChg>
      <pc:sldChg chg="modNotes">
        <pc:chgData name="Adam Sylvester" userId="24e17c8a-e731-48c3-b46e-ca4562c954ad" providerId="ADAL" clId="{233835B0-7528-407F-9124-0157943E6D96}" dt="2025-07-17T16:17:14.857" v="0"/>
        <pc:sldMkLst>
          <pc:docMk/>
          <pc:sldMk cId="0" sldId="1041"/>
        </pc:sldMkLst>
      </pc:sldChg>
      <pc:sldChg chg="modNotes">
        <pc:chgData name="Adam Sylvester" userId="24e17c8a-e731-48c3-b46e-ca4562c954ad" providerId="ADAL" clId="{233835B0-7528-407F-9124-0157943E6D96}" dt="2025-07-17T16:17:14.857" v="0"/>
        <pc:sldMkLst>
          <pc:docMk/>
          <pc:sldMk cId="3428273197" sldId="1042"/>
        </pc:sldMkLst>
      </pc:sldChg>
      <pc:sldChg chg="modNotes">
        <pc:chgData name="Adam Sylvester" userId="24e17c8a-e731-48c3-b46e-ca4562c954ad" providerId="ADAL" clId="{233835B0-7528-407F-9124-0157943E6D96}" dt="2025-07-17T16:17:14.857" v="0"/>
        <pc:sldMkLst>
          <pc:docMk/>
          <pc:sldMk cId="0" sldId="1084"/>
        </pc:sldMkLst>
      </pc:sldChg>
      <pc:sldChg chg="modNotes">
        <pc:chgData name="Adam Sylvester" userId="24e17c8a-e731-48c3-b46e-ca4562c954ad" providerId="ADAL" clId="{233835B0-7528-407F-9124-0157943E6D96}" dt="2025-07-17T16:17:14.857" v="0"/>
        <pc:sldMkLst>
          <pc:docMk/>
          <pc:sldMk cId="3649862075" sldId="1118"/>
        </pc:sldMkLst>
      </pc:sldChg>
      <pc:sldChg chg="modNotes">
        <pc:chgData name="Adam Sylvester" userId="24e17c8a-e731-48c3-b46e-ca4562c954ad" providerId="ADAL" clId="{233835B0-7528-407F-9124-0157943E6D96}" dt="2025-07-17T16:17:14.857" v="0"/>
        <pc:sldMkLst>
          <pc:docMk/>
          <pc:sldMk cId="3020466271" sldId="1125"/>
        </pc:sldMkLst>
      </pc:sldChg>
      <pc:sldChg chg="modNotes">
        <pc:chgData name="Adam Sylvester" userId="24e17c8a-e731-48c3-b46e-ca4562c954ad" providerId="ADAL" clId="{233835B0-7528-407F-9124-0157943E6D96}" dt="2025-07-17T16:17:14.857" v="0"/>
        <pc:sldMkLst>
          <pc:docMk/>
          <pc:sldMk cId="3666430360" sldId="1127"/>
        </pc:sldMkLst>
      </pc:sldChg>
      <pc:sldChg chg="modNotes">
        <pc:chgData name="Adam Sylvester" userId="24e17c8a-e731-48c3-b46e-ca4562c954ad" providerId="ADAL" clId="{233835B0-7528-407F-9124-0157943E6D96}" dt="2025-07-17T16:17:14.857" v="0"/>
        <pc:sldMkLst>
          <pc:docMk/>
          <pc:sldMk cId="4239640096" sldId="1151"/>
        </pc:sldMkLst>
      </pc:sldChg>
      <pc:sldChg chg="modNotes">
        <pc:chgData name="Adam Sylvester" userId="24e17c8a-e731-48c3-b46e-ca4562c954ad" providerId="ADAL" clId="{233835B0-7528-407F-9124-0157943E6D96}" dt="2025-07-17T16:17:14.857" v="0"/>
        <pc:sldMkLst>
          <pc:docMk/>
          <pc:sldMk cId="515941008" sldId="3687"/>
        </pc:sldMkLst>
      </pc:sldChg>
      <pc:sldChg chg="modNotes">
        <pc:chgData name="Adam Sylvester" userId="24e17c8a-e731-48c3-b46e-ca4562c954ad" providerId="ADAL" clId="{233835B0-7528-407F-9124-0157943E6D96}" dt="2025-07-17T16:17:14.857" v="0"/>
        <pc:sldMkLst>
          <pc:docMk/>
          <pc:sldMk cId="721316881" sldId="3688"/>
        </pc:sldMkLst>
      </pc:sldChg>
      <pc:sldChg chg="modNotes">
        <pc:chgData name="Adam Sylvester" userId="24e17c8a-e731-48c3-b46e-ca4562c954ad" providerId="ADAL" clId="{233835B0-7528-407F-9124-0157943E6D96}" dt="2025-07-17T16:17:14.857" v="0"/>
        <pc:sldMkLst>
          <pc:docMk/>
          <pc:sldMk cId="4249892961" sldId="3690"/>
        </pc:sldMkLst>
      </pc:sldChg>
      <pc:sldChg chg="modNotes">
        <pc:chgData name="Adam Sylvester" userId="24e17c8a-e731-48c3-b46e-ca4562c954ad" providerId="ADAL" clId="{233835B0-7528-407F-9124-0157943E6D96}" dt="2025-07-17T16:17:14.857" v="0"/>
        <pc:sldMkLst>
          <pc:docMk/>
          <pc:sldMk cId="1362933357" sldId="3698"/>
        </pc:sldMkLst>
      </pc:sldChg>
      <pc:sldChg chg="modNotes">
        <pc:chgData name="Adam Sylvester" userId="24e17c8a-e731-48c3-b46e-ca4562c954ad" providerId="ADAL" clId="{233835B0-7528-407F-9124-0157943E6D96}" dt="2025-07-17T16:17:14.857" v="0"/>
        <pc:sldMkLst>
          <pc:docMk/>
          <pc:sldMk cId="2345195055" sldId="3702"/>
        </pc:sldMkLst>
      </pc:sldChg>
      <pc:sldChg chg="modNotes">
        <pc:chgData name="Adam Sylvester" userId="24e17c8a-e731-48c3-b46e-ca4562c954ad" providerId="ADAL" clId="{233835B0-7528-407F-9124-0157943E6D96}" dt="2025-07-17T16:17:14.857" v="0"/>
        <pc:sldMkLst>
          <pc:docMk/>
          <pc:sldMk cId="2258997094" sldId="3708"/>
        </pc:sldMkLst>
      </pc:sldChg>
      <pc:sldChg chg="modNotes">
        <pc:chgData name="Adam Sylvester" userId="24e17c8a-e731-48c3-b46e-ca4562c954ad" providerId="ADAL" clId="{233835B0-7528-407F-9124-0157943E6D96}" dt="2025-07-17T16:17:14.857" v="0"/>
        <pc:sldMkLst>
          <pc:docMk/>
          <pc:sldMk cId="1889654516" sldId="3710"/>
        </pc:sldMkLst>
      </pc:sldChg>
    </pc:docChg>
  </pc:docChgLst>
  <pc:docChgLst>
    <pc:chgData name="Stan Lierz" userId="289a6f44-6a88-4990-ad5f-c8dca5eba913" providerId="ADAL" clId="{24566728-DE52-409E-A722-61543C3A7190}"/>
    <pc:docChg chg="modSld modNotesMaster modHandout">
      <pc:chgData name="Stan Lierz" userId="289a6f44-6a88-4990-ad5f-c8dca5eba913" providerId="ADAL" clId="{24566728-DE52-409E-A722-61543C3A7190}" dt="2024-08-05T13:11:56.658" v="1"/>
      <pc:docMkLst>
        <pc:docMk/>
      </pc:docMkLst>
      <pc:sldChg chg="modNotes">
        <pc:chgData name="Stan Lierz" userId="289a6f44-6a88-4990-ad5f-c8dca5eba913" providerId="ADAL" clId="{24566728-DE52-409E-A722-61543C3A7190}" dt="2024-08-05T13:11:56.658" v="1"/>
        <pc:sldMkLst>
          <pc:docMk/>
          <pc:sldMk cId="0" sldId="256"/>
        </pc:sldMkLst>
      </pc:sldChg>
      <pc:sldChg chg="modNotes">
        <pc:chgData name="Stan Lierz" userId="289a6f44-6a88-4990-ad5f-c8dca5eba913" providerId="ADAL" clId="{24566728-DE52-409E-A722-61543C3A7190}" dt="2024-08-05T13:11:56.658" v="1"/>
        <pc:sldMkLst>
          <pc:docMk/>
          <pc:sldMk cId="1290684834" sldId="268"/>
        </pc:sldMkLst>
      </pc:sldChg>
      <pc:sldChg chg="modNotes">
        <pc:chgData name="Stan Lierz" userId="289a6f44-6a88-4990-ad5f-c8dca5eba913" providerId="ADAL" clId="{24566728-DE52-409E-A722-61543C3A7190}" dt="2024-08-05T13:11:56.658" v="1"/>
        <pc:sldMkLst>
          <pc:docMk/>
          <pc:sldMk cId="1186234729" sldId="447"/>
        </pc:sldMkLst>
      </pc:sldChg>
      <pc:sldChg chg="modNotes">
        <pc:chgData name="Stan Lierz" userId="289a6f44-6a88-4990-ad5f-c8dca5eba913" providerId="ADAL" clId="{24566728-DE52-409E-A722-61543C3A7190}" dt="2024-08-05T13:11:56.658" v="1"/>
        <pc:sldMkLst>
          <pc:docMk/>
          <pc:sldMk cId="1945887640" sldId="449"/>
        </pc:sldMkLst>
      </pc:sldChg>
      <pc:sldChg chg="modNotes">
        <pc:chgData name="Stan Lierz" userId="289a6f44-6a88-4990-ad5f-c8dca5eba913" providerId="ADAL" clId="{24566728-DE52-409E-A722-61543C3A7190}" dt="2024-08-05T13:11:56.658" v="1"/>
        <pc:sldMkLst>
          <pc:docMk/>
          <pc:sldMk cId="0" sldId="698"/>
        </pc:sldMkLst>
      </pc:sldChg>
      <pc:sldChg chg="modNotes">
        <pc:chgData name="Stan Lierz" userId="289a6f44-6a88-4990-ad5f-c8dca5eba913" providerId="ADAL" clId="{24566728-DE52-409E-A722-61543C3A7190}" dt="2024-08-05T13:11:56.658" v="1"/>
        <pc:sldMkLst>
          <pc:docMk/>
          <pc:sldMk cId="0" sldId="940"/>
        </pc:sldMkLst>
      </pc:sldChg>
      <pc:sldChg chg="modNotes">
        <pc:chgData name="Stan Lierz" userId="289a6f44-6a88-4990-ad5f-c8dca5eba913" providerId="ADAL" clId="{24566728-DE52-409E-A722-61543C3A7190}" dt="2024-08-05T13:11:56.658" v="1"/>
        <pc:sldMkLst>
          <pc:docMk/>
          <pc:sldMk cId="0" sldId="944"/>
        </pc:sldMkLst>
      </pc:sldChg>
      <pc:sldChg chg="modNotes">
        <pc:chgData name="Stan Lierz" userId="289a6f44-6a88-4990-ad5f-c8dca5eba913" providerId="ADAL" clId="{24566728-DE52-409E-A722-61543C3A7190}" dt="2024-08-05T13:11:56.658" v="1"/>
        <pc:sldMkLst>
          <pc:docMk/>
          <pc:sldMk cId="0" sldId="951"/>
        </pc:sldMkLst>
      </pc:sldChg>
      <pc:sldChg chg="modNotes">
        <pc:chgData name="Stan Lierz" userId="289a6f44-6a88-4990-ad5f-c8dca5eba913" providerId="ADAL" clId="{24566728-DE52-409E-A722-61543C3A7190}" dt="2024-08-05T13:11:56.658" v="1"/>
        <pc:sldMkLst>
          <pc:docMk/>
          <pc:sldMk cId="0" sldId="952"/>
        </pc:sldMkLst>
      </pc:sldChg>
      <pc:sldChg chg="modNotes">
        <pc:chgData name="Stan Lierz" userId="289a6f44-6a88-4990-ad5f-c8dca5eba913" providerId="ADAL" clId="{24566728-DE52-409E-A722-61543C3A7190}" dt="2024-08-05T13:11:56.658" v="1"/>
        <pc:sldMkLst>
          <pc:docMk/>
          <pc:sldMk cId="0" sldId="953"/>
        </pc:sldMkLst>
      </pc:sldChg>
      <pc:sldChg chg="modNotes">
        <pc:chgData name="Stan Lierz" userId="289a6f44-6a88-4990-ad5f-c8dca5eba913" providerId="ADAL" clId="{24566728-DE52-409E-A722-61543C3A7190}" dt="2024-08-05T13:11:56.658" v="1"/>
        <pc:sldMkLst>
          <pc:docMk/>
          <pc:sldMk cId="2044524621" sldId="954"/>
        </pc:sldMkLst>
      </pc:sldChg>
      <pc:sldChg chg="modNotes">
        <pc:chgData name="Stan Lierz" userId="289a6f44-6a88-4990-ad5f-c8dca5eba913" providerId="ADAL" clId="{24566728-DE52-409E-A722-61543C3A7190}" dt="2024-08-05T13:11:56.658" v="1"/>
        <pc:sldMkLst>
          <pc:docMk/>
          <pc:sldMk cId="0" sldId="955"/>
        </pc:sldMkLst>
      </pc:sldChg>
      <pc:sldChg chg="modNotes">
        <pc:chgData name="Stan Lierz" userId="289a6f44-6a88-4990-ad5f-c8dca5eba913" providerId="ADAL" clId="{24566728-DE52-409E-A722-61543C3A7190}" dt="2024-08-05T13:11:56.658" v="1"/>
        <pc:sldMkLst>
          <pc:docMk/>
          <pc:sldMk cId="0" sldId="961"/>
        </pc:sldMkLst>
      </pc:sldChg>
      <pc:sldChg chg="modNotes">
        <pc:chgData name="Stan Lierz" userId="289a6f44-6a88-4990-ad5f-c8dca5eba913" providerId="ADAL" clId="{24566728-DE52-409E-A722-61543C3A7190}" dt="2024-08-05T13:11:56.658" v="1"/>
        <pc:sldMkLst>
          <pc:docMk/>
          <pc:sldMk cId="0" sldId="962"/>
        </pc:sldMkLst>
      </pc:sldChg>
      <pc:sldChg chg="modNotes">
        <pc:chgData name="Stan Lierz" userId="289a6f44-6a88-4990-ad5f-c8dca5eba913" providerId="ADAL" clId="{24566728-DE52-409E-A722-61543C3A7190}" dt="2024-08-05T13:11:56.658" v="1"/>
        <pc:sldMkLst>
          <pc:docMk/>
          <pc:sldMk cId="629802515" sldId="973"/>
        </pc:sldMkLst>
      </pc:sldChg>
      <pc:sldChg chg="modNotes">
        <pc:chgData name="Stan Lierz" userId="289a6f44-6a88-4990-ad5f-c8dca5eba913" providerId="ADAL" clId="{24566728-DE52-409E-A722-61543C3A7190}" dt="2024-08-05T13:11:56.658" v="1"/>
        <pc:sldMkLst>
          <pc:docMk/>
          <pc:sldMk cId="0" sldId="975"/>
        </pc:sldMkLst>
      </pc:sldChg>
      <pc:sldChg chg="modNotes">
        <pc:chgData name="Stan Lierz" userId="289a6f44-6a88-4990-ad5f-c8dca5eba913" providerId="ADAL" clId="{24566728-DE52-409E-A722-61543C3A7190}" dt="2024-08-05T13:11:56.658" v="1"/>
        <pc:sldMkLst>
          <pc:docMk/>
          <pc:sldMk cId="3864634724" sldId="1013"/>
        </pc:sldMkLst>
      </pc:sldChg>
      <pc:sldChg chg="modNotes">
        <pc:chgData name="Stan Lierz" userId="289a6f44-6a88-4990-ad5f-c8dca5eba913" providerId="ADAL" clId="{24566728-DE52-409E-A722-61543C3A7190}" dt="2024-08-05T13:11:56.658" v="1"/>
        <pc:sldMkLst>
          <pc:docMk/>
          <pc:sldMk cId="0" sldId="1041"/>
        </pc:sldMkLst>
      </pc:sldChg>
      <pc:sldChg chg="modNotes">
        <pc:chgData name="Stan Lierz" userId="289a6f44-6a88-4990-ad5f-c8dca5eba913" providerId="ADAL" clId="{24566728-DE52-409E-A722-61543C3A7190}" dt="2024-08-05T13:11:56.658" v="1"/>
        <pc:sldMkLst>
          <pc:docMk/>
          <pc:sldMk cId="3428273197" sldId="1042"/>
        </pc:sldMkLst>
      </pc:sldChg>
      <pc:sldChg chg="modNotes">
        <pc:chgData name="Stan Lierz" userId="289a6f44-6a88-4990-ad5f-c8dca5eba913" providerId="ADAL" clId="{24566728-DE52-409E-A722-61543C3A7190}" dt="2024-08-05T13:11:56.658" v="1"/>
        <pc:sldMkLst>
          <pc:docMk/>
          <pc:sldMk cId="0" sldId="1074"/>
        </pc:sldMkLst>
      </pc:sldChg>
      <pc:sldChg chg="modNotes">
        <pc:chgData name="Stan Lierz" userId="289a6f44-6a88-4990-ad5f-c8dca5eba913" providerId="ADAL" clId="{24566728-DE52-409E-A722-61543C3A7190}" dt="2024-08-05T13:11:56.658" v="1"/>
        <pc:sldMkLst>
          <pc:docMk/>
          <pc:sldMk cId="0" sldId="1084"/>
        </pc:sldMkLst>
      </pc:sldChg>
      <pc:sldChg chg="modNotes">
        <pc:chgData name="Stan Lierz" userId="289a6f44-6a88-4990-ad5f-c8dca5eba913" providerId="ADAL" clId="{24566728-DE52-409E-A722-61543C3A7190}" dt="2024-08-05T13:11:56.658" v="1"/>
        <pc:sldMkLst>
          <pc:docMk/>
          <pc:sldMk cId="1543872116" sldId="1116"/>
        </pc:sldMkLst>
      </pc:sldChg>
      <pc:sldChg chg="modNotes">
        <pc:chgData name="Stan Lierz" userId="289a6f44-6a88-4990-ad5f-c8dca5eba913" providerId="ADAL" clId="{24566728-DE52-409E-A722-61543C3A7190}" dt="2024-08-05T13:11:56.658" v="1"/>
        <pc:sldMkLst>
          <pc:docMk/>
          <pc:sldMk cId="3649862075" sldId="1118"/>
        </pc:sldMkLst>
      </pc:sldChg>
      <pc:sldChg chg="modNotes">
        <pc:chgData name="Stan Lierz" userId="289a6f44-6a88-4990-ad5f-c8dca5eba913" providerId="ADAL" clId="{24566728-DE52-409E-A722-61543C3A7190}" dt="2024-08-05T13:11:56.658" v="1"/>
        <pc:sldMkLst>
          <pc:docMk/>
          <pc:sldMk cId="3020466271" sldId="1125"/>
        </pc:sldMkLst>
      </pc:sldChg>
      <pc:sldChg chg="modNotes">
        <pc:chgData name="Stan Lierz" userId="289a6f44-6a88-4990-ad5f-c8dca5eba913" providerId="ADAL" clId="{24566728-DE52-409E-A722-61543C3A7190}" dt="2024-08-05T13:11:56.658" v="1"/>
        <pc:sldMkLst>
          <pc:docMk/>
          <pc:sldMk cId="3666430360" sldId="1127"/>
        </pc:sldMkLst>
      </pc:sldChg>
      <pc:sldChg chg="modNotes">
        <pc:chgData name="Stan Lierz" userId="289a6f44-6a88-4990-ad5f-c8dca5eba913" providerId="ADAL" clId="{24566728-DE52-409E-A722-61543C3A7190}" dt="2024-08-05T13:11:56.658" v="1"/>
        <pc:sldMkLst>
          <pc:docMk/>
          <pc:sldMk cId="143207011" sldId="1128"/>
        </pc:sldMkLst>
      </pc:sldChg>
      <pc:sldChg chg="modNotes">
        <pc:chgData name="Stan Lierz" userId="289a6f44-6a88-4990-ad5f-c8dca5eba913" providerId="ADAL" clId="{24566728-DE52-409E-A722-61543C3A7190}" dt="2024-08-05T13:11:56.658" v="1"/>
        <pc:sldMkLst>
          <pc:docMk/>
          <pc:sldMk cId="4239640096" sldId="1151"/>
        </pc:sldMkLst>
      </pc:sldChg>
      <pc:sldChg chg="modNotes">
        <pc:chgData name="Stan Lierz" userId="289a6f44-6a88-4990-ad5f-c8dca5eba913" providerId="ADAL" clId="{24566728-DE52-409E-A722-61543C3A7190}" dt="2024-08-05T13:11:56.658" v="1"/>
        <pc:sldMkLst>
          <pc:docMk/>
          <pc:sldMk cId="515941008" sldId="3687"/>
        </pc:sldMkLst>
      </pc:sldChg>
      <pc:sldChg chg="modNotes">
        <pc:chgData name="Stan Lierz" userId="289a6f44-6a88-4990-ad5f-c8dca5eba913" providerId="ADAL" clId="{24566728-DE52-409E-A722-61543C3A7190}" dt="2024-08-05T13:11:56.658" v="1"/>
        <pc:sldMkLst>
          <pc:docMk/>
          <pc:sldMk cId="721316881" sldId="3688"/>
        </pc:sldMkLst>
      </pc:sldChg>
      <pc:sldChg chg="modNotes">
        <pc:chgData name="Stan Lierz" userId="289a6f44-6a88-4990-ad5f-c8dca5eba913" providerId="ADAL" clId="{24566728-DE52-409E-A722-61543C3A7190}" dt="2024-08-05T13:11:56.658" v="1"/>
        <pc:sldMkLst>
          <pc:docMk/>
          <pc:sldMk cId="4249892961" sldId="3690"/>
        </pc:sldMkLst>
      </pc:sldChg>
      <pc:sldChg chg="modNotes">
        <pc:chgData name="Stan Lierz" userId="289a6f44-6a88-4990-ad5f-c8dca5eba913" providerId="ADAL" clId="{24566728-DE52-409E-A722-61543C3A7190}" dt="2024-08-05T13:11:56.658" v="1"/>
        <pc:sldMkLst>
          <pc:docMk/>
          <pc:sldMk cId="2981471705" sldId="3691"/>
        </pc:sldMkLst>
      </pc:sldChg>
    </pc:docChg>
  </pc:docChgLst>
  <pc:docChgLst>
    <pc:chgData name="Jeff Troendle" userId="439d845b-0ada-4f85-a336-a3cbe538348b" providerId="ADAL" clId="{C6296B00-3BD8-4DC9-933A-B3E9AF90932B}"/>
    <pc:docChg chg="modSld modNotesMaster modHandout">
      <pc:chgData name="Jeff Troendle" userId="439d845b-0ada-4f85-a336-a3cbe538348b" providerId="ADAL" clId="{C6296B00-3BD8-4DC9-933A-B3E9AF90932B}" dt="2024-07-29T13:05:28.252" v="2"/>
      <pc:docMkLst>
        <pc:docMk/>
      </pc:docMkLst>
      <pc:sldChg chg="modNotes">
        <pc:chgData name="Jeff Troendle" userId="439d845b-0ada-4f85-a336-a3cbe538348b" providerId="ADAL" clId="{C6296B00-3BD8-4DC9-933A-B3E9AF90932B}" dt="2024-07-29T13:05:28.252" v="2"/>
        <pc:sldMkLst>
          <pc:docMk/>
          <pc:sldMk cId="0" sldId="256"/>
        </pc:sldMkLst>
      </pc:sldChg>
      <pc:sldChg chg="modNotes">
        <pc:chgData name="Jeff Troendle" userId="439d845b-0ada-4f85-a336-a3cbe538348b" providerId="ADAL" clId="{C6296B00-3BD8-4DC9-933A-B3E9AF90932B}" dt="2024-07-29T13:05:28.252" v="2"/>
        <pc:sldMkLst>
          <pc:docMk/>
          <pc:sldMk cId="1290684834" sldId="268"/>
        </pc:sldMkLst>
      </pc:sldChg>
      <pc:sldChg chg="modNotes">
        <pc:chgData name="Jeff Troendle" userId="439d845b-0ada-4f85-a336-a3cbe538348b" providerId="ADAL" clId="{C6296B00-3BD8-4DC9-933A-B3E9AF90932B}" dt="2024-07-29T13:05:28.252" v="2"/>
        <pc:sldMkLst>
          <pc:docMk/>
          <pc:sldMk cId="1186234729" sldId="447"/>
        </pc:sldMkLst>
      </pc:sldChg>
      <pc:sldChg chg="modNotes">
        <pc:chgData name="Jeff Troendle" userId="439d845b-0ada-4f85-a336-a3cbe538348b" providerId="ADAL" clId="{C6296B00-3BD8-4DC9-933A-B3E9AF90932B}" dt="2024-07-29T13:05:28.252" v="2"/>
        <pc:sldMkLst>
          <pc:docMk/>
          <pc:sldMk cId="1945887640" sldId="449"/>
        </pc:sldMkLst>
      </pc:sldChg>
      <pc:sldChg chg="modNotes">
        <pc:chgData name="Jeff Troendle" userId="439d845b-0ada-4f85-a336-a3cbe538348b" providerId="ADAL" clId="{C6296B00-3BD8-4DC9-933A-B3E9AF90932B}" dt="2024-07-29T13:05:28.252" v="2"/>
        <pc:sldMkLst>
          <pc:docMk/>
          <pc:sldMk cId="0" sldId="698"/>
        </pc:sldMkLst>
      </pc:sldChg>
      <pc:sldChg chg="modNotes">
        <pc:chgData name="Jeff Troendle" userId="439d845b-0ada-4f85-a336-a3cbe538348b" providerId="ADAL" clId="{C6296B00-3BD8-4DC9-933A-B3E9AF90932B}" dt="2024-07-29T13:05:28.252" v="2"/>
        <pc:sldMkLst>
          <pc:docMk/>
          <pc:sldMk cId="0" sldId="940"/>
        </pc:sldMkLst>
      </pc:sldChg>
      <pc:sldChg chg="modNotes">
        <pc:chgData name="Jeff Troendle" userId="439d845b-0ada-4f85-a336-a3cbe538348b" providerId="ADAL" clId="{C6296B00-3BD8-4DC9-933A-B3E9AF90932B}" dt="2024-07-29T13:05:28.252" v="2"/>
        <pc:sldMkLst>
          <pc:docMk/>
          <pc:sldMk cId="0" sldId="944"/>
        </pc:sldMkLst>
      </pc:sldChg>
      <pc:sldChg chg="modNotes">
        <pc:chgData name="Jeff Troendle" userId="439d845b-0ada-4f85-a336-a3cbe538348b" providerId="ADAL" clId="{C6296B00-3BD8-4DC9-933A-B3E9AF90932B}" dt="2024-07-29T13:05:28.252" v="2"/>
        <pc:sldMkLst>
          <pc:docMk/>
          <pc:sldMk cId="0" sldId="951"/>
        </pc:sldMkLst>
      </pc:sldChg>
      <pc:sldChg chg="modNotes">
        <pc:chgData name="Jeff Troendle" userId="439d845b-0ada-4f85-a336-a3cbe538348b" providerId="ADAL" clId="{C6296B00-3BD8-4DC9-933A-B3E9AF90932B}" dt="2024-07-29T13:05:28.252" v="2"/>
        <pc:sldMkLst>
          <pc:docMk/>
          <pc:sldMk cId="0" sldId="952"/>
        </pc:sldMkLst>
      </pc:sldChg>
      <pc:sldChg chg="modNotes">
        <pc:chgData name="Jeff Troendle" userId="439d845b-0ada-4f85-a336-a3cbe538348b" providerId="ADAL" clId="{C6296B00-3BD8-4DC9-933A-B3E9AF90932B}" dt="2024-07-29T13:05:28.252" v="2"/>
        <pc:sldMkLst>
          <pc:docMk/>
          <pc:sldMk cId="0" sldId="953"/>
        </pc:sldMkLst>
      </pc:sldChg>
      <pc:sldChg chg="modNotes">
        <pc:chgData name="Jeff Troendle" userId="439d845b-0ada-4f85-a336-a3cbe538348b" providerId="ADAL" clId="{C6296B00-3BD8-4DC9-933A-B3E9AF90932B}" dt="2024-07-29T13:05:28.252" v="2"/>
        <pc:sldMkLst>
          <pc:docMk/>
          <pc:sldMk cId="2044524621" sldId="954"/>
        </pc:sldMkLst>
      </pc:sldChg>
      <pc:sldChg chg="modNotes">
        <pc:chgData name="Jeff Troendle" userId="439d845b-0ada-4f85-a336-a3cbe538348b" providerId="ADAL" clId="{C6296B00-3BD8-4DC9-933A-B3E9AF90932B}" dt="2024-07-29T13:05:28.252" v="2"/>
        <pc:sldMkLst>
          <pc:docMk/>
          <pc:sldMk cId="0" sldId="955"/>
        </pc:sldMkLst>
      </pc:sldChg>
      <pc:sldChg chg="modNotes">
        <pc:chgData name="Jeff Troendle" userId="439d845b-0ada-4f85-a336-a3cbe538348b" providerId="ADAL" clId="{C6296B00-3BD8-4DC9-933A-B3E9AF90932B}" dt="2024-07-29T13:05:28.252" v="2"/>
        <pc:sldMkLst>
          <pc:docMk/>
          <pc:sldMk cId="0" sldId="961"/>
        </pc:sldMkLst>
      </pc:sldChg>
      <pc:sldChg chg="modNotes">
        <pc:chgData name="Jeff Troendle" userId="439d845b-0ada-4f85-a336-a3cbe538348b" providerId="ADAL" clId="{C6296B00-3BD8-4DC9-933A-B3E9AF90932B}" dt="2024-07-29T13:05:28.252" v="2"/>
        <pc:sldMkLst>
          <pc:docMk/>
          <pc:sldMk cId="0" sldId="962"/>
        </pc:sldMkLst>
      </pc:sldChg>
      <pc:sldChg chg="modNotes">
        <pc:chgData name="Jeff Troendle" userId="439d845b-0ada-4f85-a336-a3cbe538348b" providerId="ADAL" clId="{C6296B00-3BD8-4DC9-933A-B3E9AF90932B}" dt="2024-07-29T13:05:28.252" v="2"/>
        <pc:sldMkLst>
          <pc:docMk/>
          <pc:sldMk cId="629802515" sldId="973"/>
        </pc:sldMkLst>
      </pc:sldChg>
      <pc:sldChg chg="modNotes">
        <pc:chgData name="Jeff Troendle" userId="439d845b-0ada-4f85-a336-a3cbe538348b" providerId="ADAL" clId="{C6296B00-3BD8-4DC9-933A-B3E9AF90932B}" dt="2024-07-29T13:05:28.252" v="2"/>
        <pc:sldMkLst>
          <pc:docMk/>
          <pc:sldMk cId="0" sldId="975"/>
        </pc:sldMkLst>
      </pc:sldChg>
      <pc:sldChg chg="modNotes">
        <pc:chgData name="Jeff Troendle" userId="439d845b-0ada-4f85-a336-a3cbe538348b" providerId="ADAL" clId="{C6296B00-3BD8-4DC9-933A-B3E9AF90932B}" dt="2024-07-29T13:05:28.252" v="2"/>
        <pc:sldMkLst>
          <pc:docMk/>
          <pc:sldMk cId="3864634724" sldId="1013"/>
        </pc:sldMkLst>
      </pc:sldChg>
      <pc:sldChg chg="modNotes">
        <pc:chgData name="Jeff Troendle" userId="439d845b-0ada-4f85-a336-a3cbe538348b" providerId="ADAL" clId="{C6296B00-3BD8-4DC9-933A-B3E9AF90932B}" dt="2024-07-29T13:05:28.252" v="2"/>
        <pc:sldMkLst>
          <pc:docMk/>
          <pc:sldMk cId="0" sldId="1041"/>
        </pc:sldMkLst>
      </pc:sldChg>
      <pc:sldChg chg="modNotes">
        <pc:chgData name="Jeff Troendle" userId="439d845b-0ada-4f85-a336-a3cbe538348b" providerId="ADAL" clId="{C6296B00-3BD8-4DC9-933A-B3E9AF90932B}" dt="2024-07-29T13:05:28.252" v="2"/>
        <pc:sldMkLst>
          <pc:docMk/>
          <pc:sldMk cId="3428273197" sldId="1042"/>
        </pc:sldMkLst>
      </pc:sldChg>
      <pc:sldChg chg="modNotes">
        <pc:chgData name="Jeff Troendle" userId="439d845b-0ada-4f85-a336-a3cbe538348b" providerId="ADAL" clId="{C6296B00-3BD8-4DC9-933A-B3E9AF90932B}" dt="2024-07-29T13:05:28.252" v="2"/>
        <pc:sldMkLst>
          <pc:docMk/>
          <pc:sldMk cId="0" sldId="1074"/>
        </pc:sldMkLst>
      </pc:sldChg>
      <pc:sldChg chg="modNotes">
        <pc:chgData name="Jeff Troendle" userId="439d845b-0ada-4f85-a336-a3cbe538348b" providerId="ADAL" clId="{C6296B00-3BD8-4DC9-933A-B3E9AF90932B}" dt="2024-07-29T13:05:28.252" v="2"/>
        <pc:sldMkLst>
          <pc:docMk/>
          <pc:sldMk cId="0" sldId="1084"/>
        </pc:sldMkLst>
      </pc:sldChg>
      <pc:sldChg chg="modNotes">
        <pc:chgData name="Jeff Troendle" userId="439d845b-0ada-4f85-a336-a3cbe538348b" providerId="ADAL" clId="{C6296B00-3BD8-4DC9-933A-B3E9AF90932B}" dt="2024-07-29T13:05:28.252" v="2"/>
        <pc:sldMkLst>
          <pc:docMk/>
          <pc:sldMk cId="1543872116" sldId="1116"/>
        </pc:sldMkLst>
      </pc:sldChg>
      <pc:sldChg chg="modNotes">
        <pc:chgData name="Jeff Troendle" userId="439d845b-0ada-4f85-a336-a3cbe538348b" providerId="ADAL" clId="{C6296B00-3BD8-4DC9-933A-B3E9AF90932B}" dt="2024-07-29T13:05:28.252" v="2"/>
        <pc:sldMkLst>
          <pc:docMk/>
          <pc:sldMk cId="3649862075" sldId="1118"/>
        </pc:sldMkLst>
      </pc:sldChg>
      <pc:sldChg chg="modNotes">
        <pc:chgData name="Jeff Troendle" userId="439d845b-0ada-4f85-a336-a3cbe538348b" providerId="ADAL" clId="{C6296B00-3BD8-4DC9-933A-B3E9AF90932B}" dt="2024-07-29T13:05:28.252" v="2"/>
        <pc:sldMkLst>
          <pc:docMk/>
          <pc:sldMk cId="3020466271" sldId="1125"/>
        </pc:sldMkLst>
      </pc:sldChg>
      <pc:sldChg chg="modNotes">
        <pc:chgData name="Jeff Troendle" userId="439d845b-0ada-4f85-a336-a3cbe538348b" providerId="ADAL" clId="{C6296B00-3BD8-4DC9-933A-B3E9AF90932B}" dt="2024-07-29T13:05:28.252" v="2"/>
        <pc:sldMkLst>
          <pc:docMk/>
          <pc:sldMk cId="3666430360" sldId="1127"/>
        </pc:sldMkLst>
      </pc:sldChg>
      <pc:sldChg chg="modNotes">
        <pc:chgData name="Jeff Troendle" userId="439d845b-0ada-4f85-a336-a3cbe538348b" providerId="ADAL" clId="{C6296B00-3BD8-4DC9-933A-B3E9AF90932B}" dt="2024-07-29T13:05:28.252" v="2"/>
        <pc:sldMkLst>
          <pc:docMk/>
          <pc:sldMk cId="143207011" sldId="1128"/>
        </pc:sldMkLst>
      </pc:sldChg>
      <pc:sldChg chg="modNotes">
        <pc:chgData name="Jeff Troendle" userId="439d845b-0ada-4f85-a336-a3cbe538348b" providerId="ADAL" clId="{C6296B00-3BD8-4DC9-933A-B3E9AF90932B}" dt="2024-07-29T13:05:28.252" v="2"/>
        <pc:sldMkLst>
          <pc:docMk/>
          <pc:sldMk cId="4239640096" sldId="1151"/>
        </pc:sldMkLst>
      </pc:sldChg>
      <pc:sldChg chg="modNotes">
        <pc:chgData name="Jeff Troendle" userId="439d845b-0ada-4f85-a336-a3cbe538348b" providerId="ADAL" clId="{C6296B00-3BD8-4DC9-933A-B3E9AF90932B}" dt="2024-07-29T13:05:28.252" v="2"/>
        <pc:sldMkLst>
          <pc:docMk/>
          <pc:sldMk cId="515941008" sldId="3687"/>
        </pc:sldMkLst>
      </pc:sldChg>
      <pc:sldChg chg="modNotes">
        <pc:chgData name="Jeff Troendle" userId="439d845b-0ada-4f85-a336-a3cbe538348b" providerId="ADAL" clId="{C6296B00-3BD8-4DC9-933A-B3E9AF90932B}" dt="2024-07-29T13:05:28.252" v="2"/>
        <pc:sldMkLst>
          <pc:docMk/>
          <pc:sldMk cId="721316881" sldId="3688"/>
        </pc:sldMkLst>
      </pc:sldChg>
      <pc:sldChg chg="modNotes">
        <pc:chgData name="Jeff Troendle" userId="439d845b-0ada-4f85-a336-a3cbe538348b" providerId="ADAL" clId="{C6296B00-3BD8-4DC9-933A-B3E9AF90932B}" dt="2024-07-29T13:05:28.252" v="2"/>
        <pc:sldMkLst>
          <pc:docMk/>
          <pc:sldMk cId="4249892961" sldId="3690"/>
        </pc:sldMkLst>
      </pc:sldChg>
      <pc:sldChg chg="modNotes">
        <pc:chgData name="Jeff Troendle" userId="439d845b-0ada-4f85-a336-a3cbe538348b" providerId="ADAL" clId="{C6296B00-3BD8-4DC9-933A-B3E9AF90932B}" dt="2024-07-29T13:05:28.252" v="2"/>
        <pc:sldMkLst>
          <pc:docMk/>
          <pc:sldMk cId="2981471705" sldId="3691"/>
        </pc:sldMkLst>
      </pc:sldChg>
    </pc:docChg>
  </pc:docChgLst>
  <pc:docChgLst>
    <pc:chgData name="Clint Kaller" userId="52f134be-d387-41d7-be90-2dce7ec5631f" providerId="ADAL" clId="{ED641CD3-7598-461C-B09E-FFCE81176DB5}"/>
    <pc:docChg chg="undo custSel addSld delSld modSld sldOrd">
      <pc:chgData name="Clint Kaller" userId="52f134be-d387-41d7-be90-2dce7ec5631f" providerId="ADAL" clId="{ED641CD3-7598-461C-B09E-FFCE81176DB5}" dt="2025-07-08T15:14:18.189" v="1942"/>
      <pc:docMkLst>
        <pc:docMk/>
      </pc:docMkLst>
      <pc:sldChg chg="del">
        <pc:chgData name="Clint Kaller" userId="52f134be-d387-41d7-be90-2dce7ec5631f" providerId="ADAL" clId="{ED641CD3-7598-461C-B09E-FFCE81176DB5}" dt="2025-07-02T19:26:26.338" v="1220" actId="2696"/>
        <pc:sldMkLst>
          <pc:docMk/>
          <pc:sldMk cId="1290684834" sldId="268"/>
        </pc:sldMkLst>
      </pc:sldChg>
      <pc:sldChg chg="modSp modNotesTx">
        <pc:chgData name="Clint Kaller" userId="52f134be-d387-41d7-be90-2dce7ec5631f" providerId="ADAL" clId="{ED641CD3-7598-461C-B09E-FFCE81176DB5}" dt="2025-07-03T14:52:23.689" v="1782" actId="20577"/>
        <pc:sldMkLst>
          <pc:docMk/>
          <pc:sldMk cId="147492901" sldId="446"/>
        </pc:sldMkLst>
        <pc:graphicFrameChg chg="mod">
          <ac:chgData name="Clint Kaller" userId="52f134be-d387-41d7-be90-2dce7ec5631f" providerId="ADAL" clId="{ED641CD3-7598-461C-B09E-FFCE81176DB5}" dt="2025-07-03T13:39:00.053" v="1394"/>
          <ac:graphicFrameMkLst>
            <pc:docMk/>
            <pc:sldMk cId="147492901" sldId="446"/>
            <ac:graphicFrameMk id="5" creationId="{58464A2A-8D38-49DC-A322-C98DC79ABF04}"/>
          </ac:graphicFrameMkLst>
        </pc:graphicFrameChg>
      </pc:sldChg>
      <pc:sldChg chg="modSp modNotesTx">
        <pc:chgData name="Clint Kaller" userId="52f134be-d387-41d7-be90-2dce7ec5631f" providerId="ADAL" clId="{ED641CD3-7598-461C-B09E-FFCE81176DB5}" dt="2025-07-03T14:52:30.743" v="1804" actId="20577"/>
        <pc:sldMkLst>
          <pc:docMk/>
          <pc:sldMk cId="1186234729" sldId="447"/>
        </pc:sldMkLst>
        <pc:graphicFrameChg chg="mod">
          <ac:chgData name="Clint Kaller" userId="52f134be-d387-41d7-be90-2dce7ec5631f" providerId="ADAL" clId="{ED641CD3-7598-461C-B09E-FFCE81176DB5}" dt="2025-07-03T13:59:05.657" v="1398"/>
          <ac:graphicFrameMkLst>
            <pc:docMk/>
            <pc:sldMk cId="1186234729" sldId="447"/>
            <ac:graphicFrameMk id="4" creationId="{58DAFF88-C39D-41FA-868A-A94B6C3A6D8E}"/>
          </ac:graphicFrameMkLst>
        </pc:graphicFrameChg>
      </pc:sldChg>
      <pc:sldChg chg="modSp modNotesTx">
        <pc:chgData name="Clint Kaller" userId="52f134be-d387-41d7-be90-2dce7ec5631f" providerId="ADAL" clId="{ED641CD3-7598-461C-B09E-FFCE81176DB5}" dt="2025-07-08T15:14:18.189" v="1942"/>
        <pc:sldMkLst>
          <pc:docMk/>
          <pc:sldMk cId="1974082385" sldId="448"/>
        </pc:sldMkLst>
        <pc:graphicFrameChg chg="mod">
          <ac:chgData name="Clint Kaller" userId="52f134be-d387-41d7-be90-2dce7ec5631f" providerId="ADAL" clId="{ED641CD3-7598-461C-B09E-FFCE81176DB5}" dt="2025-07-08T15:14:18.189" v="1942"/>
          <ac:graphicFrameMkLst>
            <pc:docMk/>
            <pc:sldMk cId="1974082385" sldId="448"/>
            <ac:graphicFrameMk id="4" creationId="{0853B982-69DD-4887-B707-D684CCCC7B0D}"/>
          </ac:graphicFrameMkLst>
        </pc:graphicFrameChg>
      </pc:sldChg>
      <pc:sldChg chg="modSp mod modNotesTx">
        <pc:chgData name="Clint Kaller" userId="52f134be-d387-41d7-be90-2dce7ec5631f" providerId="ADAL" clId="{ED641CD3-7598-461C-B09E-FFCE81176DB5}" dt="2025-07-03T14:52:45.826" v="1840" actId="20577"/>
        <pc:sldMkLst>
          <pc:docMk/>
          <pc:sldMk cId="1945887640" sldId="449"/>
        </pc:sldMkLst>
        <pc:spChg chg="mod">
          <ac:chgData name="Clint Kaller" userId="52f134be-d387-41d7-be90-2dce7ec5631f" providerId="ADAL" clId="{ED641CD3-7598-461C-B09E-FFCE81176DB5}" dt="2025-07-03T14:00:19.199" v="1402" actId="20577"/>
          <ac:spMkLst>
            <pc:docMk/>
            <pc:sldMk cId="1945887640" sldId="449"/>
            <ac:spMk id="2" creationId="{7D24BD6D-5AE0-4632-BAED-E4A22C17D35F}"/>
          </ac:spMkLst>
        </pc:spChg>
        <pc:graphicFrameChg chg="mod">
          <ac:chgData name="Clint Kaller" userId="52f134be-d387-41d7-be90-2dce7ec5631f" providerId="ADAL" clId="{ED641CD3-7598-461C-B09E-FFCE81176DB5}" dt="2025-07-03T14:00:23.149" v="1403"/>
          <ac:graphicFrameMkLst>
            <pc:docMk/>
            <pc:sldMk cId="1945887640" sldId="449"/>
            <ac:graphicFrameMk id="5" creationId="{C5D7283C-038F-484E-BB72-F06BA7034A94}"/>
          </ac:graphicFrameMkLst>
        </pc:graphicFrameChg>
        <pc:graphicFrameChg chg="mod">
          <ac:chgData name="Clint Kaller" userId="52f134be-d387-41d7-be90-2dce7ec5631f" providerId="ADAL" clId="{ED641CD3-7598-461C-B09E-FFCE81176DB5}" dt="2025-07-03T14:03:43.065" v="1406"/>
          <ac:graphicFrameMkLst>
            <pc:docMk/>
            <pc:sldMk cId="1945887640" sldId="449"/>
            <ac:graphicFrameMk id="6" creationId="{ABE56C24-2DBC-4CD3-A8D4-C723BC49DFD7}"/>
          </ac:graphicFrameMkLst>
        </pc:graphicFrameChg>
      </pc:sldChg>
      <pc:sldChg chg="modNotesTx">
        <pc:chgData name="Clint Kaller" userId="52f134be-d387-41d7-be90-2dce7ec5631f" providerId="ADAL" clId="{ED641CD3-7598-461C-B09E-FFCE81176DB5}" dt="2025-07-08T14:41:31.291" v="1926" actId="20577"/>
        <pc:sldMkLst>
          <pc:docMk/>
          <pc:sldMk cId="0" sldId="1041"/>
        </pc:sldMkLst>
      </pc:sldChg>
      <pc:sldChg chg="modSp mod">
        <pc:chgData name="Clint Kaller" userId="52f134be-d387-41d7-be90-2dce7ec5631f" providerId="ADAL" clId="{ED641CD3-7598-461C-B09E-FFCE81176DB5}" dt="2025-07-02T19:18:48.844" v="1219" actId="20577"/>
        <pc:sldMkLst>
          <pc:docMk/>
          <pc:sldMk cId="0" sldId="1084"/>
        </pc:sldMkLst>
        <pc:spChg chg="mod">
          <ac:chgData name="Clint Kaller" userId="52f134be-d387-41d7-be90-2dce7ec5631f" providerId="ADAL" clId="{ED641CD3-7598-461C-B09E-FFCE81176DB5}" dt="2025-07-02T19:18:48.844" v="1219" actId="20577"/>
          <ac:spMkLst>
            <pc:docMk/>
            <pc:sldMk cId="0" sldId="1084"/>
            <ac:spMk id="50179" creationId="{00000000-0000-0000-0000-000000000000}"/>
          </ac:spMkLst>
        </pc:spChg>
      </pc:sldChg>
      <pc:sldChg chg="del">
        <pc:chgData name="Clint Kaller" userId="52f134be-d387-41d7-be90-2dce7ec5631f" providerId="ADAL" clId="{ED641CD3-7598-461C-B09E-FFCE81176DB5}" dt="2025-07-02T19:18:02.176" v="1215" actId="2696"/>
        <pc:sldMkLst>
          <pc:docMk/>
          <pc:sldMk cId="1603704626" sldId="1107"/>
        </pc:sldMkLst>
      </pc:sldChg>
      <pc:sldChg chg="del">
        <pc:chgData name="Clint Kaller" userId="52f134be-d387-41d7-be90-2dce7ec5631f" providerId="ADAL" clId="{ED641CD3-7598-461C-B09E-FFCE81176DB5}" dt="2025-07-02T19:18:11.226" v="1216" actId="2696"/>
        <pc:sldMkLst>
          <pc:docMk/>
          <pc:sldMk cId="3191812592" sldId="1108"/>
        </pc:sldMkLst>
      </pc:sldChg>
      <pc:sldChg chg="modSp mod">
        <pc:chgData name="Clint Kaller" userId="52f134be-d387-41d7-be90-2dce7ec5631f" providerId="ADAL" clId="{ED641CD3-7598-461C-B09E-FFCE81176DB5}" dt="2025-07-03T14:38:41.326" v="1432" actId="20577"/>
        <pc:sldMkLst>
          <pc:docMk/>
          <pc:sldMk cId="1543872116" sldId="1116"/>
        </pc:sldMkLst>
      </pc:sldChg>
      <pc:sldChg chg="modSp mod modNotesTx">
        <pc:chgData name="Clint Kaller" userId="52f134be-d387-41d7-be90-2dce7ec5631f" providerId="ADAL" clId="{ED641CD3-7598-461C-B09E-FFCE81176DB5}" dt="2025-07-03T13:31:01.672" v="1319"/>
        <pc:sldMkLst>
          <pc:docMk/>
          <pc:sldMk cId="3018365155" sldId="1132"/>
        </pc:sldMkLst>
        <pc:spChg chg="mod">
          <ac:chgData name="Clint Kaller" userId="52f134be-d387-41d7-be90-2dce7ec5631f" providerId="ADAL" clId="{ED641CD3-7598-461C-B09E-FFCE81176DB5}" dt="2025-07-03T13:30:25.621" v="1317" actId="20577"/>
          <ac:spMkLst>
            <pc:docMk/>
            <pc:sldMk cId="3018365155" sldId="1132"/>
            <ac:spMk id="3" creationId="{0685E664-A22A-4547-A9CD-D274B8BF4E87}"/>
          </ac:spMkLst>
        </pc:spChg>
        <pc:graphicFrameChg chg="mod">
          <ac:chgData name="Clint Kaller" userId="52f134be-d387-41d7-be90-2dce7ec5631f" providerId="ADAL" clId="{ED641CD3-7598-461C-B09E-FFCE81176DB5}" dt="2025-07-03T13:31:01.672" v="1319"/>
          <ac:graphicFrameMkLst>
            <pc:docMk/>
            <pc:sldMk cId="3018365155" sldId="1132"/>
            <ac:graphicFrameMk id="14" creationId="{5D6FBAEB-D395-48FD-9CD6-B35FAB44CEE3}"/>
          </ac:graphicFrameMkLst>
        </pc:graphicFrameChg>
      </pc:sldChg>
      <pc:sldChg chg="modSp mod">
        <pc:chgData name="Clint Kaller" userId="52f134be-d387-41d7-be90-2dce7ec5631f" providerId="ADAL" clId="{ED641CD3-7598-461C-B09E-FFCE81176DB5}" dt="2025-07-03T13:18:53.781" v="1299"/>
        <pc:sldMkLst>
          <pc:docMk/>
          <pc:sldMk cId="3646886205" sldId="1133"/>
        </pc:sldMkLst>
        <pc:spChg chg="mod">
          <ac:chgData name="Clint Kaller" userId="52f134be-d387-41d7-be90-2dce7ec5631f" providerId="ADAL" clId="{ED641CD3-7598-461C-B09E-FFCE81176DB5}" dt="2025-07-01T18:12:14.228" v="25" actId="1076"/>
          <ac:spMkLst>
            <pc:docMk/>
            <pc:sldMk cId="3646886205" sldId="1133"/>
            <ac:spMk id="5" creationId="{FEC97D53-67E1-4F84-986F-EAACA964CD08}"/>
          </ac:spMkLst>
        </pc:spChg>
        <pc:graphicFrameChg chg="mod">
          <ac:chgData name="Clint Kaller" userId="52f134be-d387-41d7-be90-2dce7ec5631f" providerId="ADAL" clId="{ED641CD3-7598-461C-B09E-FFCE81176DB5}" dt="2025-07-03T13:18:53.781" v="1299"/>
          <ac:graphicFrameMkLst>
            <pc:docMk/>
            <pc:sldMk cId="3646886205" sldId="1133"/>
            <ac:graphicFrameMk id="4" creationId="{B6B32371-F8AF-49CF-A7EC-F7AA8E221D09}"/>
          </ac:graphicFrameMkLst>
        </pc:graphicFrameChg>
      </pc:sldChg>
      <pc:sldChg chg="modSp mod">
        <pc:chgData name="Clint Kaller" userId="52f134be-d387-41d7-be90-2dce7ec5631f" providerId="ADAL" clId="{ED641CD3-7598-461C-B09E-FFCE81176DB5}" dt="2025-07-03T13:27:14.222" v="1313" actId="20577"/>
        <pc:sldMkLst>
          <pc:docMk/>
          <pc:sldMk cId="2188643794" sldId="1139"/>
        </pc:sldMkLst>
        <pc:spChg chg="mod">
          <ac:chgData name="Clint Kaller" userId="52f134be-d387-41d7-be90-2dce7ec5631f" providerId="ADAL" clId="{ED641CD3-7598-461C-B09E-FFCE81176DB5}" dt="2025-07-03T13:27:14.222" v="1313" actId="20577"/>
          <ac:spMkLst>
            <pc:docMk/>
            <pc:sldMk cId="2188643794" sldId="1139"/>
            <ac:spMk id="3" creationId="{1DFFC874-792F-4579-97DD-17D0FED59CCC}"/>
          </ac:spMkLst>
        </pc:spChg>
      </pc:sldChg>
      <pc:sldChg chg="modSp mod">
        <pc:chgData name="Clint Kaller" userId="52f134be-d387-41d7-be90-2dce7ec5631f" providerId="ADAL" clId="{ED641CD3-7598-461C-B09E-FFCE81176DB5}" dt="2025-07-03T13:33:56.796" v="1392" actId="20577"/>
        <pc:sldMkLst>
          <pc:docMk/>
          <pc:sldMk cId="3527619947" sldId="1140"/>
        </pc:sldMkLst>
        <pc:spChg chg="mod">
          <ac:chgData name="Clint Kaller" userId="52f134be-d387-41d7-be90-2dce7ec5631f" providerId="ADAL" clId="{ED641CD3-7598-461C-B09E-FFCE81176DB5}" dt="2025-07-03T13:33:56.796" v="1392" actId="20577"/>
          <ac:spMkLst>
            <pc:docMk/>
            <pc:sldMk cId="3527619947" sldId="1140"/>
            <ac:spMk id="2" creationId="{CC7A9EDF-7BE0-4281-A060-D83B7758D415}"/>
          </ac:spMkLst>
        </pc:spChg>
        <pc:graphicFrameChg chg="modGraphic">
          <ac:chgData name="Clint Kaller" userId="52f134be-d387-41d7-be90-2dce7ec5631f" providerId="ADAL" clId="{ED641CD3-7598-461C-B09E-FFCE81176DB5}" dt="2025-07-03T13:33:35.548" v="1380" actId="20577"/>
          <ac:graphicFrameMkLst>
            <pc:docMk/>
            <pc:sldMk cId="3527619947" sldId="1140"/>
            <ac:graphicFrameMk id="5" creationId="{D65B8FC5-5CF6-4C90-AAFA-7B6950D3941C}"/>
          </ac:graphicFrameMkLst>
        </pc:graphicFrameChg>
      </pc:sldChg>
      <pc:sldChg chg="modSp">
        <pc:chgData name="Clint Kaller" userId="52f134be-d387-41d7-be90-2dce7ec5631f" providerId="ADAL" clId="{ED641CD3-7598-461C-B09E-FFCE81176DB5}" dt="2025-07-03T13:24:05.610" v="1303"/>
        <pc:sldMkLst>
          <pc:docMk/>
          <pc:sldMk cId="2795995455" sldId="1147"/>
        </pc:sldMkLst>
        <pc:graphicFrameChg chg="mod">
          <ac:chgData name="Clint Kaller" userId="52f134be-d387-41d7-be90-2dce7ec5631f" providerId="ADAL" clId="{ED641CD3-7598-461C-B09E-FFCE81176DB5}" dt="2025-07-03T13:24:05.610" v="1303"/>
          <ac:graphicFrameMkLst>
            <pc:docMk/>
            <pc:sldMk cId="2795995455" sldId="1147"/>
            <ac:graphicFrameMk id="4" creationId="{B6B32371-F8AF-49CF-A7EC-F7AA8E221D09}"/>
          </ac:graphicFrameMkLst>
        </pc:graphicFrameChg>
      </pc:sldChg>
      <pc:sldChg chg="modNotesTx">
        <pc:chgData name="Clint Kaller" userId="52f134be-d387-41d7-be90-2dce7ec5631f" providerId="ADAL" clId="{ED641CD3-7598-461C-B09E-FFCE81176DB5}" dt="2025-07-03T14:52:14.695" v="1774" actId="20577"/>
        <pc:sldMkLst>
          <pc:docMk/>
          <pc:sldMk cId="721316881" sldId="3688"/>
        </pc:sldMkLst>
      </pc:sldChg>
      <pc:sldChg chg="modSp mod modNotesTx">
        <pc:chgData name="Clint Kaller" userId="52f134be-d387-41d7-be90-2dce7ec5631f" providerId="ADAL" clId="{ED641CD3-7598-461C-B09E-FFCE81176DB5}" dt="2025-07-03T15:30:09.427" v="1921" actId="20577"/>
        <pc:sldMkLst>
          <pc:docMk/>
          <pc:sldMk cId="4249892961" sldId="3690"/>
        </pc:sldMkLst>
        <pc:graphicFrameChg chg="mod modGraphic">
          <ac:chgData name="Clint Kaller" userId="52f134be-d387-41d7-be90-2dce7ec5631f" providerId="ADAL" clId="{ED641CD3-7598-461C-B09E-FFCE81176DB5}" dt="2025-07-03T15:30:09.427" v="1921" actId="20577"/>
          <ac:graphicFrameMkLst>
            <pc:docMk/>
            <pc:sldMk cId="4249892961" sldId="3690"/>
            <ac:graphicFrameMk id="4" creationId="{D69ACB26-2A58-AB10-E06C-C850DF6FD0F2}"/>
          </ac:graphicFrameMkLst>
        </pc:graphicFrameChg>
      </pc:sldChg>
      <pc:sldChg chg="del">
        <pc:chgData name="Clint Kaller" userId="52f134be-d387-41d7-be90-2dce7ec5631f" providerId="ADAL" clId="{ED641CD3-7598-461C-B09E-FFCE81176DB5}" dt="2025-07-02T18:37:21.990" v="1212" actId="2696"/>
        <pc:sldMkLst>
          <pc:docMk/>
          <pc:sldMk cId="2981471705" sldId="3691"/>
        </pc:sldMkLst>
      </pc:sldChg>
      <pc:sldChg chg="del">
        <pc:chgData name="Clint Kaller" userId="52f134be-d387-41d7-be90-2dce7ec5631f" providerId="ADAL" clId="{ED641CD3-7598-461C-B09E-FFCE81176DB5}" dt="2025-07-02T18:12:00.879" v="1210" actId="2696"/>
        <pc:sldMkLst>
          <pc:docMk/>
          <pc:sldMk cId="334805750" sldId="3694"/>
        </pc:sldMkLst>
      </pc:sldChg>
      <pc:sldChg chg="del">
        <pc:chgData name="Clint Kaller" userId="52f134be-d387-41d7-be90-2dce7ec5631f" providerId="ADAL" clId="{ED641CD3-7598-461C-B09E-FFCE81176DB5}" dt="2025-07-02T18:12:05.379" v="1211" actId="2696"/>
        <pc:sldMkLst>
          <pc:docMk/>
          <pc:sldMk cId="2222707909" sldId="3697"/>
        </pc:sldMkLst>
      </pc:sldChg>
      <pc:sldChg chg="addSp delSp modSp mod modNotesTx">
        <pc:chgData name="Clint Kaller" userId="52f134be-d387-41d7-be90-2dce7ec5631f" providerId="ADAL" clId="{ED641CD3-7598-461C-B09E-FFCE81176DB5}" dt="2025-07-03T14:50:05.402" v="1482" actId="20577"/>
        <pc:sldMkLst>
          <pc:docMk/>
          <pc:sldMk cId="1362933357" sldId="3698"/>
        </pc:sldMkLst>
        <pc:picChg chg="add mod">
          <ac:chgData name="Clint Kaller" userId="52f134be-d387-41d7-be90-2dce7ec5631f" providerId="ADAL" clId="{ED641CD3-7598-461C-B09E-FFCE81176DB5}" dt="2025-07-03T14:16:43.430" v="1414" actId="1076"/>
          <ac:picMkLst>
            <pc:docMk/>
            <pc:sldMk cId="1362933357" sldId="3698"/>
            <ac:picMk id="4" creationId="{B268BA4A-2B50-3855-B527-1478AE988F6C}"/>
          </ac:picMkLst>
        </pc:picChg>
      </pc:sldChg>
      <pc:sldChg chg="modSp add mod ord">
        <pc:chgData name="Clint Kaller" userId="52f134be-d387-41d7-be90-2dce7ec5631f" providerId="ADAL" clId="{ED641CD3-7598-461C-B09E-FFCE81176DB5}" dt="2025-07-03T13:20:36.356" v="1301"/>
        <pc:sldMkLst>
          <pc:docMk/>
          <pc:sldMk cId="510678526" sldId="3699"/>
        </pc:sldMkLst>
        <pc:graphicFrameChg chg="mod">
          <ac:chgData name="Clint Kaller" userId="52f134be-d387-41d7-be90-2dce7ec5631f" providerId="ADAL" clId="{ED641CD3-7598-461C-B09E-FFCE81176DB5}" dt="2025-07-03T13:20:36.356" v="1301"/>
          <ac:graphicFrameMkLst>
            <pc:docMk/>
            <pc:sldMk cId="510678526" sldId="3699"/>
            <ac:graphicFrameMk id="4" creationId="{6F13D136-066B-0DB9-C905-1263824157AB}"/>
          </ac:graphicFrameMkLst>
        </pc:graphicFrameChg>
      </pc:sldChg>
      <pc:sldChg chg="modSp add">
        <pc:chgData name="Clint Kaller" userId="52f134be-d387-41d7-be90-2dce7ec5631f" providerId="ADAL" clId="{ED641CD3-7598-461C-B09E-FFCE81176DB5}" dt="2025-07-08T14:59:12.694" v="1927"/>
        <pc:sldMkLst>
          <pc:docMk/>
          <pc:sldMk cId="3059768052" sldId="3700"/>
        </pc:sldMkLst>
        <pc:graphicFrameChg chg="mod">
          <ac:chgData name="Clint Kaller" userId="52f134be-d387-41d7-be90-2dce7ec5631f" providerId="ADAL" clId="{ED641CD3-7598-461C-B09E-FFCE81176DB5}" dt="2025-07-08T14:59:12.694" v="1927"/>
          <ac:graphicFrameMkLst>
            <pc:docMk/>
            <pc:sldMk cId="3059768052" sldId="3700"/>
            <ac:graphicFrameMk id="4" creationId="{81D787DD-72FD-EF84-9CA0-C41B88F23D92}"/>
          </ac:graphicFrameMkLst>
        </pc:graphicFrameChg>
      </pc:sldChg>
      <pc:sldChg chg="del">
        <pc:chgData name="Clint Kaller" userId="52f134be-d387-41d7-be90-2dce7ec5631f" providerId="ADAL" clId="{ED641CD3-7598-461C-B09E-FFCE81176DB5}" dt="2025-07-02T19:26:31.572" v="1221" actId="2696"/>
        <pc:sldMkLst>
          <pc:docMk/>
          <pc:sldMk cId="1912699669" sldId="3701"/>
        </pc:sldMkLst>
      </pc:sldChg>
      <pc:sldChg chg="ord">
        <pc:chgData name="Clint Kaller" userId="52f134be-d387-41d7-be90-2dce7ec5631f" providerId="ADAL" clId="{ED641CD3-7598-461C-B09E-FFCE81176DB5}" dt="2025-07-02T19:27:04.049" v="1223"/>
        <pc:sldMkLst>
          <pc:docMk/>
          <pc:sldMk cId="2345195055" sldId="3702"/>
        </pc:sldMkLst>
      </pc:sldChg>
      <pc:sldChg chg="addSp delSp modSp new mod modClrScheme chgLayout modNotesTx">
        <pc:chgData name="Clint Kaller" userId="52f134be-d387-41d7-be90-2dce7ec5631f" providerId="ADAL" clId="{ED641CD3-7598-461C-B09E-FFCE81176DB5}" dt="2025-07-08T15:06:01.567" v="1935" actId="207"/>
        <pc:sldMkLst>
          <pc:docMk/>
          <pc:sldMk cId="736563789" sldId="3703"/>
        </pc:sldMkLst>
        <pc:spChg chg="add mod ord">
          <ac:chgData name="Clint Kaller" userId="52f134be-d387-41d7-be90-2dce7ec5631f" providerId="ADAL" clId="{ED641CD3-7598-461C-B09E-FFCE81176DB5}" dt="2025-07-02T12:24:11.284" v="72" actId="20577"/>
          <ac:spMkLst>
            <pc:docMk/>
            <pc:sldMk cId="736563789" sldId="3703"/>
            <ac:spMk id="3" creationId="{D2E21749-73F6-12AE-D532-29D0CEEF35BE}"/>
          </ac:spMkLst>
        </pc:spChg>
        <pc:spChg chg="add mod ord">
          <ac:chgData name="Clint Kaller" userId="52f134be-d387-41d7-be90-2dce7ec5631f" providerId="ADAL" clId="{ED641CD3-7598-461C-B09E-FFCE81176DB5}" dt="2025-07-08T15:06:01.567" v="1935" actId="207"/>
          <ac:spMkLst>
            <pc:docMk/>
            <pc:sldMk cId="736563789" sldId="3703"/>
            <ac:spMk id="4" creationId="{4FF59317-19E2-14A1-A586-D33E2F71AC39}"/>
          </ac:spMkLst>
        </pc:spChg>
        <pc:spChg chg="add mod ord">
          <ac:chgData name="Clint Kaller" userId="52f134be-d387-41d7-be90-2dce7ec5631f" providerId="ADAL" clId="{ED641CD3-7598-461C-B09E-FFCE81176DB5}" dt="2025-07-08T15:04:53.318" v="1929" actId="207"/>
          <ac:spMkLst>
            <pc:docMk/>
            <pc:sldMk cId="736563789" sldId="3703"/>
            <ac:spMk id="5" creationId="{4C938376-FE8A-2308-D300-21C9BDF5F6B4}"/>
          </ac:spMkLst>
        </pc:spChg>
      </pc:sldChg>
      <pc:sldChg chg="modSp add mod">
        <pc:chgData name="Clint Kaller" userId="52f134be-d387-41d7-be90-2dce7ec5631f" providerId="ADAL" clId="{ED641CD3-7598-461C-B09E-FFCE81176DB5}" dt="2025-07-08T15:06:16.017" v="1937" actId="207"/>
        <pc:sldMkLst>
          <pc:docMk/>
          <pc:sldMk cId="3300618770" sldId="3704"/>
        </pc:sldMkLst>
        <pc:spChg chg="mod">
          <ac:chgData name="Clint Kaller" userId="52f134be-d387-41d7-be90-2dce7ec5631f" providerId="ADAL" clId="{ED641CD3-7598-461C-B09E-FFCE81176DB5}" dt="2025-07-02T12:36:56.389" v="930" actId="20577"/>
          <ac:spMkLst>
            <pc:docMk/>
            <pc:sldMk cId="3300618770" sldId="3704"/>
            <ac:spMk id="3" creationId="{51DE816E-4516-FEAF-D797-F93D429A13E2}"/>
          </ac:spMkLst>
        </pc:spChg>
        <pc:spChg chg="mod">
          <ac:chgData name="Clint Kaller" userId="52f134be-d387-41d7-be90-2dce7ec5631f" providerId="ADAL" clId="{ED641CD3-7598-461C-B09E-FFCE81176DB5}" dt="2025-07-08T15:06:16.017" v="1937" actId="207"/>
          <ac:spMkLst>
            <pc:docMk/>
            <pc:sldMk cId="3300618770" sldId="3704"/>
            <ac:spMk id="4" creationId="{755F7D78-079E-FC18-7E51-E5C7154C6321}"/>
          </ac:spMkLst>
        </pc:spChg>
        <pc:spChg chg="mod">
          <ac:chgData name="Clint Kaller" userId="52f134be-d387-41d7-be90-2dce7ec5631f" providerId="ADAL" clId="{ED641CD3-7598-461C-B09E-FFCE81176DB5}" dt="2025-07-08T15:05:31.088" v="1933" actId="207"/>
          <ac:spMkLst>
            <pc:docMk/>
            <pc:sldMk cId="3300618770" sldId="3704"/>
            <ac:spMk id="5" creationId="{A7AAAFBD-1388-E0DE-60B8-B24F58AB0BE2}"/>
          </ac:spMkLst>
        </pc:spChg>
      </pc:sldChg>
      <pc:sldChg chg="modSp add mod">
        <pc:chgData name="Clint Kaller" userId="52f134be-d387-41d7-be90-2dce7ec5631f" providerId="ADAL" clId="{ED641CD3-7598-461C-B09E-FFCE81176DB5}" dt="2025-07-08T15:06:39.017" v="1940" actId="207"/>
        <pc:sldMkLst>
          <pc:docMk/>
          <pc:sldMk cId="219612220" sldId="3705"/>
        </pc:sldMkLst>
        <pc:spChg chg="mod">
          <ac:chgData name="Clint Kaller" userId="52f134be-d387-41d7-be90-2dce7ec5631f" providerId="ADAL" clId="{ED641CD3-7598-461C-B09E-FFCE81176DB5}" dt="2025-07-02T12:40:50.970" v="1047" actId="20577"/>
          <ac:spMkLst>
            <pc:docMk/>
            <pc:sldMk cId="219612220" sldId="3705"/>
            <ac:spMk id="3" creationId="{AFB36833-4723-90C4-6E2E-E5F6CB8FF480}"/>
          </ac:spMkLst>
        </pc:spChg>
        <pc:spChg chg="mod">
          <ac:chgData name="Clint Kaller" userId="52f134be-d387-41d7-be90-2dce7ec5631f" providerId="ADAL" clId="{ED641CD3-7598-461C-B09E-FFCE81176DB5}" dt="2025-07-08T15:06:39.017" v="1940" actId="207"/>
          <ac:spMkLst>
            <pc:docMk/>
            <pc:sldMk cId="219612220" sldId="3705"/>
            <ac:spMk id="4" creationId="{5FFAF31D-6136-D80C-E1C8-DBE4F4EE79FF}"/>
          </ac:spMkLst>
        </pc:spChg>
        <pc:spChg chg="mod">
          <ac:chgData name="Clint Kaller" userId="52f134be-d387-41d7-be90-2dce7ec5631f" providerId="ADAL" clId="{ED641CD3-7598-461C-B09E-FFCE81176DB5}" dt="2025-07-08T15:06:33.516" v="1939" actId="207"/>
          <ac:spMkLst>
            <pc:docMk/>
            <pc:sldMk cId="219612220" sldId="3705"/>
            <ac:spMk id="5" creationId="{E9C7D2EE-B200-6DB3-265B-81C366BDBD3C}"/>
          </ac:spMkLst>
        </pc:spChg>
      </pc:sldChg>
      <pc:sldChg chg="addSp delSp modSp add mod modNotesTx">
        <pc:chgData name="Clint Kaller" userId="52f134be-d387-41d7-be90-2dce7ec5631f" providerId="ADAL" clId="{ED641CD3-7598-461C-B09E-FFCE81176DB5}" dt="2025-07-03T14:51:09.402" v="1740" actId="20577"/>
        <pc:sldMkLst>
          <pc:docMk/>
          <pc:sldMk cId="2258997094" sldId="3708"/>
        </pc:sldMkLst>
        <pc:picChg chg="add mod">
          <ac:chgData name="Clint Kaller" userId="52f134be-d387-41d7-be90-2dce7ec5631f" providerId="ADAL" clId="{ED641CD3-7598-461C-B09E-FFCE81176DB5}" dt="2025-07-03T14:47:50.850" v="1436" actId="14100"/>
          <ac:picMkLst>
            <pc:docMk/>
            <pc:sldMk cId="2258997094" sldId="3708"/>
            <ac:picMk id="1026" creationId="{DCABCE5B-2C4D-027A-20AF-13CDA9CC0ACD}"/>
          </ac:picMkLst>
        </pc:picChg>
      </pc:sldChg>
      <pc:sldChg chg="modSp mod">
        <pc:chgData name="Clint Kaller" userId="52f134be-d387-41d7-be90-2dce7ec5631f" providerId="ADAL" clId="{ED641CD3-7598-461C-B09E-FFCE81176DB5}" dt="2025-07-08T15:07:06.780" v="1941" actId="20577"/>
        <pc:sldMkLst>
          <pc:docMk/>
          <pc:sldMk cId="2279375302" sldId="3713"/>
        </pc:sldMkLst>
        <pc:graphicFrameChg chg="modGraphic">
          <ac:chgData name="Clint Kaller" userId="52f134be-d387-41d7-be90-2dce7ec5631f" providerId="ADAL" clId="{ED641CD3-7598-461C-B09E-FFCE81176DB5}" dt="2025-07-08T15:07:06.780" v="1941" actId="20577"/>
          <ac:graphicFrameMkLst>
            <pc:docMk/>
            <pc:sldMk cId="2279375302" sldId="3713"/>
            <ac:graphicFrameMk id="9" creationId="{E94D7B06-02D7-5C21-1368-5D4B5A98122D}"/>
          </ac:graphicFrameMkLst>
        </pc:graphicFrameChg>
      </pc:sldChg>
    </pc:docChg>
  </pc:docChgLst>
  <pc:docChgLst>
    <pc:chgData name="Jordan Mayer" userId="d6d0d207-1012-49c6-9747-631a249e01bd" providerId="ADAL" clId="{8050A187-194E-4C24-B474-7AD15C5FA2AA}"/>
    <pc:docChg chg="undo custSel modSld modNotesMaster modHandout">
      <pc:chgData name="Jordan Mayer" userId="d6d0d207-1012-49c6-9747-631a249e01bd" providerId="ADAL" clId="{8050A187-194E-4C24-B474-7AD15C5FA2AA}" dt="2024-07-10T12:35:37.244" v="36"/>
      <pc:docMkLst>
        <pc:docMk/>
      </pc:docMkLst>
      <pc:sldChg chg="modNotes">
        <pc:chgData name="Jordan Mayer" userId="d6d0d207-1012-49c6-9747-631a249e01bd" providerId="ADAL" clId="{8050A187-194E-4C24-B474-7AD15C5FA2AA}" dt="2024-07-10T12:35:37.244" v="36"/>
        <pc:sldMkLst>
          <pc:docMk/>
          <pc:sldMk cId="0" sldId="256"/>
        </pc:sldMkLst>
      </pc:sldChg>
      <pc:sldChg chg="modNotes">
        <pc:chgData name="Jordan Mayer" userId="d6d0d207-1012-49c6-9747-631a249e01bd" providerId="ADAL" clId="{8050A187-194E-4C24-B474-7AD15C5FA2AA}" dt="2024-07-10T12:35:37.244" v="36"/>
        <pc:sldMkLst>
          <pc:docMk/>
          <pc:sldMk cId="1290684834" sldId="268"/>
        </pc:sldMkLst>
      </pc:sldChg>
      <pc:sldChg chg="modNotes">
        <pc:chgData name="Jordan Mayer" userId="d6d0d207-1012-49c6-9747-631a249e01bd" providerId="ADAL" clId="{8050A187-194E-4C24-B474-7AD15C5FA2AA}" dt="2024-07-10T12:35:37.244" v="36"/>
        <pc:sldMkLst>
          <pc:docMk/>
          <pc:sldMk cId="1186234729" sldId="447"/>
        </pc:sldMkLst>
      </pc:sldChg>
      <pc:sldChg chg="modNotes">
        <pc:chgData name="Jordan Mayer" userId="d6d0d207-1012-49c6-9747-631a249e01bd" providerId="ADAL" clId="{8050A187-194E-4C24-B474-7AD15C5FA2AA}" dt="2024-07-10T12:35:37.244" v="36"/>
        <pc:sldMkLst>
          <pc:docMk/>
          <pc:sldMk cId="1945887640" sldId="449"/>
        </pc:sldMkLst>
      </pc:sldChg>
      <pc:sldChg chg="modNotes">
        <pc:chgData name="Jordan Mayer" userId="d6d0d207-1012-49c6-9747-631a249e01bd" providerId="ADAL" clId="{8050A187-194E-4C24-B474-7AD15C5FA2AA}" dt="2024-07-10T12:35:37.244" v="36"/>
        <pc:sldMkLst>
          <pc:docMk/>
          <pc:sldMk cId="0" sldId="698"/>
        </pc:sldMkLst>
      </pc:sldChg>
      <pc:sldChg chg="modNotes">
        <pc:chgData name="Jordan Mayer" userId="d6d0d207-1012-49c6-9747-631a249e01bd" providerId="ADAL" clId="{8050A187-194E-4C24-B474-7AD15C5FA2AA}" dt="2024-07-10T12:35:37.244" v="36"/>
        <pc:sldMkLst>
          <pc:docMk/>
          <pc:sldMk cId="0" sldId="940"/>
        </pc:sldMkLst>
      </pc:sldChg>
      <pc:sldChg chg="modNotes">
        <pc:chgData name="Jordan Mayer" userId="d6d0d207-1012-49c6-9747-631a249e01bd" providerId="ADAL" clId="{8050A187-194E-4C24-B474-7AD15C5FA2AA}" dt="2024-07-10T12:35:37.244" v="36"/>
        <pc:sldMkLst>
          <pc:docMk/>
          <pc:sldMk cId="0" sldId="944"/>
        </pc:sldMkLst>
      </pc:sldChg>
      <pc:sldChg chg="modNotes">
        <pc:chgData name="Jordan Mayer" userId="d6d0d207-1012-49c6-9747-631a249e01bd" providerId="ADAL" clId="{8050A187-194E-4C24-B474-7AD15C5FA2AA}" dt="2024-07-10T12:35:37.244" v="36"/>
        <pc:sldMkLst>
          <pc:docMk/>
          <pc:sldMk cId="0" sldId="951"/>
        </pc:sldMkLst>
      </pc:sldChg>
      <pc:sldChg chg="modNotes">
        <pc:chgData name="Jordan Mayer" userId="d6d0d207-1012-49c6-9747-631a249e01bd" providerId="ADAL" clId="{8050A187-194E-4C24-B474-7AD15C5FA2AA}" dt="2024-07-10T12:35:37.244" v="36"/>
        <pc:sldMkLst>
          <pc:docMk/>
          <pc:sldMk cId="0" sldId="952"/>
        </pc:sldMkLst>
      </pc:sldChg>
      <pc:sldChg chg="modNotes">
        <pc:chgData name="Jordan Mayer" userId="d6d0d207-1012-49c6-9747-631a249e01bd" providerId="ADAL" clId="{8050A187-194E-4C24-B474-7AD15C5FA2AA}" dt="2024-07-10T12:35:37.244" v="36"/>
        <pc:sldMkLst>
          <pc:docMk/>
          <pc:sldMk cId="0" sldId="953"/>
        </pc:sldMkLst>
      </pc:sldChg>
      <pc:sldChg chg="modNotes">
        <pc:chgData name="Jordan Mayer" userId="d6d0d207-1012-49c6-9747-631a249e01bd" providerId="ADAL" clId="{8050A187-194E-4C24-B474-7AD15C5FA2AA}" dt="2024-07-10T12:35:37.244" v="36"/>
        <pc:sldMkLst>
          <pc:docMk/>
          <pc:sldMk cId="2044524621" sldId="954"/>
        </pc:sldMkLst>
      </pc:sldChg>
      <pc:sldChg chg="modNotes">
        <pc:chgData name="Jordan Mayer" userId="d6d0d207-1012-49c6-9747-631a249e01bd" providerId="ADAL" clId="{8050A187-194E-4C24-B474-7AD15C5FA2AA}" dt="2024-07-10T12:35:37.244" v="36"/>
        <pc:sldMkLst>
          <pc:docMk/>
          <pc:sldMk cId="0" sldId="955"/>
        </pc:sldMkLst>
      </pc:sldChg>
      <pc:sldChg chg="modNotes">
        <pc:chgData name="Jordan Mayer" userId="d6d0d207-1012-49c6-9747-631a249e01bd" providerId="ADAL" clId="{8050A187-194E-4C24-B474-7AD15C5FA2AA}" dt="2024-07-10T12:35:37.244" v="36"/>
        <pc:sldMkLst>
          <pc:docMk/>
          <pc:sldMk cId="0" sldId="961"/>
        </pc:sldMkLst>
      </pc:sldChg>
      <pc:sldChg chg="modNotes">
        <pc:chgData name="Jordan Mayer" userId="d6d0d207-1012-49c6-9747-631a249e01bd" providerId="ADAL" clId="{8050A187-194E-4C24-B474-7AD15C5FA2AA}" dt="2024-07-10T12:35:37.244" v="36"/>
        <pc:sldMkLst>
          <pc:docMk/>
          <pc:sldMk cId="0" sldId="962"/>
        </pc:sldMkLst>
      </pc:sldChg>
      <pc:sldChg chg="modNotes">
        <pc:chgData name="Jordan Mayer" userId="d6d0d207-1012-49c6-9747-631a249e01bd" providerId="ADAL" clId="{8050A187-194E-4C24-B474-7AD15C5FA2AA}" dt="2024-07-10T12:35:37.244" v="36"/>
        <pc:sldMkLst>
          <pc:docMk/>
          <pc:sldMk cId="629802515" sldId="973"/>
        </pc:sldMkLst>
      </pc:sldChg>
      <pc:sldChg chg="modNotes">
        <pc:chgData name="Jordan Mayer" userId="d6d0d207-1012-49c6-9747-631a249e01bd" providerId="ADAL" clId="{8050A187-194E-4C24-B474-7AD15C5FA2AA}" dt="2024-07-10T12:35:37.244" v="36"/>
        <pc:sldMkLst>
          <pc:docMk/>
          <pc:sldMk cId="0" sldId="975"/>
        </pc:sldMkLst>
      </pc:sldChg>
      <pc:sldChg chg="modNotes">
        <pc:chgData name="Jordan Mayer" userId="d6d0d207-1012-49c6-9747-631a249e01bd" providerId="ADAL" clId="{8050A187-194E-4C24-B474-7AD15C5FA2AA}" dt="2024-07-10T12:35:37.244" v="36"/>
        <pc:sldMkLst>
          <pc:docMk/>
          <pc:sldMk cId="3864634724" sldId="1013"/>
        </pc:sldMkLst>
      </pc:sldChg>
      <pc:sldChg chg="modNotes">
        <pc:chgData name="Jordan Mayer" userId="d6d0d207-1012-49c6-9747-631a249e01bd" providerId="ADAL" clId="{8050A187-194E-4C24-B474-7AD15C5FA2AA}" dt="2024-07-10T12:35:37.244" v="36"/>
        <pc:sldMkLst>
          <pc:docMk/>
          <pc:sldMk cId="0" sldId="1041"/>
        </pc:sldMkLst>
      </pc:sldChg>
      <pc:sldChg chg="modNotes">
        <pc:chgData name="Jordan Mayer" userId="d6d0d207-1012-49c6-9747-631a249e01bd" providerId="ADAL" clId="{8050A187-194E-4C24-B474-7AD15C5FA2AA}" dt="2024-07-10T12:35:37.244" v="36"/>
        <pc:sldMkLst>
          <pc:docMk/>
          <pc:sldMk cId="3428273197" sldId="1042"/>
        </pc:sldMkLst>
      </pc:sldChg>
      <pc:sldChg chg="modNotes">
        <pc:chgData name="Jordan Mayer" userId="d6d0d207-1012-49c6-9747-631a249e01bd" providerId="ADAL" clId="{8050A187-194E-4C24-B474-7AD15C5FA2AA}" dt="2024-07-10T12:35:37.244" v="36"/>
        <pc:sldMkLst>
          <pc:docMk/>
          <pc:sldMk cId="0" sldId="1074"/>
        </pc:sldMkLst>
      </pc:sldChg>
      <pc:sldChg chg="modNotes">
        <pc:chgData name="Jordan Mayer" userId="d6d0d207-1012-49c6-9747-631a249e01bd" providerId="ADAL" clId="{8050A187-194E-4C24-B474-7AD15C5FA2AA}" dt="2024-07-10T12:35:37.244" v="36"/>
        <pc:sldMkLst>
          <pc:docMk/>
          <pc:sldMk cId="0" sldId="1084"/>
        </pc:sldMkLst>
      </pc:sldChg>
      <pc:sldChg chg="modNotes">
        <pc:chgData name="Jordan Mayer" userId="d6d0d207-1012-49c6-9747-631a249e01bd" providerId="ADAL" clId="{8050A187-194E-4C24-B474-7AD15C5FA2AA}" dt="2024-07-10T12:35:37.244" v="36"/>
        <pc:sldMkLst>
          <pc:docMk/>
          <pc:sldMk cId="1543872116" sldId="1116"/>
        </pc:sldMkLst>
      </pc:sldChg>
      <pc:sldChg chg="modNotes">
        <pc:chgData name="Jordan Mayer" userId="d6d0d207-1012-49c6-9747-631a249e01bd" providerId="ADAL" clId="{8050A187-194E-4C24-B474-7AD15C5FA2AA}" dt="2024-07-10T12:35:37.244" v="36"/>
        <pc:sldMkLst>
          <pc:docMk/>
          <pc:sldMk cId="3649862075" sldId="1118"/>
        </pc:sldMkLst>
      </pc:sldChg>
      <pc:sldChg chg="modNotes">
        <pc:chgData name="Jordan Mayer" userId="d6d0d207-1012-49c6-9747-631a249e01bd" providerId="ADAL" clId="{8050A187-194E-4C24-B474-7AD15C5FA2AA}" dt="2024-07-10T12:35:37.244" v="36"/>
        <pc:sldMkLst>
          <pc:docMk/>
          <pc:sldMk cId="3020466271" sldId="1125"/>
        </pc:sldMkLst>
      </pc:sldChg>
      <pc:sldChg chg="addSp delSp modSp mod modNotes">
        <pc:chgData name="Jordan Mayer" userId="d6d0d207-1012-49c6-9747-631a249e01bd" providerId="ADAL" clId="{8050A187-194E-4C24-B474-7AD15C5FA2AA}" dt="2024-07-10T12:35:37.244" v="36"/>
        <pc:sldMkLst>
          <pc:docMk/>
          <pc:sldMk cId="3666430360" sldId="1127"/>
        </pc:sldMkLst>
      </pc:sldChg>
      <pc:sldChg chg="modNotes">
        <pc:chgData name="Jordan Mayer" userId="d6d0d207-1012-49c6-9747-631a249e01bd" providerId="ADAL" clId="{8050A187-194E-4C24-B474-7AD15C5FA2AA}" dt="2024-07-10T12:35:37.244" v="36"/>
        <pc:sldMkLst>
          <pc:docMk/>
          <pc:sldMk cId="143207011" sldId="1128"/>
        </pc:sldMkLst>
      </pc:sldChg>
      <pc:sldChg chg="modNotes">
        <pc:chgData name="Jordan Mayer" userId="d6d0d207-1012-49c6-9747-631a249e01bd" providerId="ADAL" clId="{8050A187-194E-4C24-B474-7AD15C5FA2AA}" dt="2024-07-10T12:35:37.244" v="36"/>
        <pc:sldMkLst>
          <pc:docMk/>
          <pc:sldMk cId="4239640096" sldId="1151"/>
        </pc:sldMkLst>
      </pc:sldChg>
      <pc:sldChg chg="modNotes">
        <pc:chgData name="Jordan Mayer" userId="d6d0d207-1012-49c6-9747-631a249e01bd" providerId="ADAL" clId="{8050A187-194E-4C24-B474-7AD15C5FA2AA}" dt="2024-07-10T12:35:37.244" v="36"/>
        <pc:sldMkLst>
          <pc:docMk/>
          <pc:sldMk cId="515941008" sldId="3687"/>
        </pc:sldMkLst>
      </pc:sldChg>
      <pc:sldChg chg="addSp delSp modSp mod modNotes">
        <pc:chgData name="Jordan Mayer" userId="d6d0d207-1012-49c6-9747-631a249e01bd" providerId="ADAL" clId="{8050A187-194E-4C24-B474-7AD15C5FA2AA}" dt="2024-07-10T12:35:37.244" v="36"/>
        <pc:sldMkLst>
          <pc:docMk/>
          <pc:sldMk cId="721316881" sldId="3688"/>
        </pc:sldMkLst>
      </pc:sldChg>
      <pc:sldChg chg="modNotes">
        <pc:chgData name="Jordan Mayer" userId="d6d0d207-1012-49c6-9747-631a249e01bd" providerId="ADAL" clId="{8050A187-194E-4C24-B474-7AD15C5FA2AA}" dt="2024-07-10T12:35:37.244" v="36"/>
        <pc:sldMkLst>
          <pc:docMk/>
          <pc:sldMk cId="4249892961" sldId="3690"/>
        </pc:sldMkLst>
      </pc:sldChg>
      <pc:sldChg chg="modNotes">
        <pc:chgData name="Jordan Mayer" userId="d6d0d207-1012-49c6-9747-631a249e01bd" providerId="ADAL" clId="{8050A187-194E-4C24-B474-7AD15C5FA2AA}" dt="2024-07-10T12:35:37.244" v="36"/>
        <pc:sldMkLst>
          <pc:docMk/>
          <pc:sldMk cId="2981471705" sldId="3691"/>
        </pc:sldMkLst>
      </pc:sldChg>
      <pc:sldChg chg="addSp modSp mod">
        <pc:chgData name="Jordan Mayer" userId="d6d0d207-1012-49c6-9747-631a249e01bd" providerId="ADAL" clId="{8050A187-194E-4C24-B474-7AD15C5FA2AA}" dt="2024-07-09T16:19:40.925" v="35" actId="1076"/>
        <pc:sldMkLst>
          <pc:docMk/>
          <pc:sldMk cId="3647591924" sldId="3692"/>
        </pc:sldMkLst>
      </pc:sldChg>
    </pc:docChg>
  </pc:docChgLst>
  <pc:docChgLst>
    <pc:chgData name="Jordan Mayer" userId="d6d0d207-1012-49c6-9747-631a249e01bd" providerId="ADAL" clId="{D00AEC33-0D0C-4FC2-B9F9-D9FF566BF2DD}"/>
    <pc:docChg chg="modSld">
      <pc:chgData name="Jordan Mayer" userId="d6d0d207-1012-49c6-9747-631a249e01bd" providerId="ADAL" clId="{D00AEC33-0D0C-4FC2-B9F9-D9FF566BF2DD}" dt="2024-07-30T17:04:21.714" v="0" actId="20577"/>
      <pc:docMkLst>
        <pc:docMk/>
      </pc:docMkLst>
      <pc:sldChg chg="modSp mod">
        <pc:chgData name="Jordan Mayer" userId="d6d0d207-1012-49c6-9747-631a249e01bd" providerId="ADAL" clId="{D00AEC33-0D0C-4FC2-B9F9-D9FF566BF2DD}" dt="2024-07-30T17:04:21.714" v="0" actId="20577"/>
        <pc:sldMkLst>
          <pc:docMk/>
          <pc:sldMk cId="430521696" sldId="1089"/>
        </pc:sldMkLst>
      </pc:sldChg>
    </pc:docChg>
  </pc:docChgLst>
  <pc:docChgLst>
    <pc:chgData name="Kayse Jenkins" userId="63f38ff7-df08-4c2b-a68f-077c3107f92c" providerId="ADAL" clId="{57DD281C-7915-4E8A-9397-16D261F94759}"/>
    <pc:docChg chg="undo redo custSel addSld delSld modSld sldOrd modNotesMaster modHandout">
      <pc:chgData name="Kayse Jenkins" userId="63f38ff7-df08-4c2b-a68f-077c3107f92c" providerId="ADAL" clId="{57DD281C-7915-4E8A-9397-16D261F94759}" dt="2025-07-07T16:07:34.454" v="2440"/>
      <pc:docMkLst>
        <pc:docMk/>
      </pc:docMkLst>
      <pc:sldChg chg="modSp mod modNotes">
        <pc:chgData name="Kayse Jenkins" userId="63f38ff7-df08-4c2b-a68f-077c3107f92c" providerId="ADAL" clId="{57DD281C-7915-4E8A-9397-16D261F94759}" dt="2025-07-03T14:36:32.454" v="1870"/>
        <pc:sldMkLst>
          <pc:docMk/>
          <pc:sldMk cId="0" sldId="256"/>
        </pc:sldMkLst>
        <pc:spChg chg="mod">
          <ac:chgData name="Kayse Jenkins" userId="63f38ff7-df08-4c2b-a68f-077c3107f92c" providerId="ADAL" clId="{57DD281C-7915-4E8A-9397-16D261F94759}" dt="2025-06-30T13:49:27.703" v="1395" actId="114"/>
          <ac:spMkLst>
            <pc:docMk/>
            <pc:sldMk cId="0" sldId="256"/>
            <ac:spMk id="7" creationId="{5F1FC47E-2C00-42CB-B951-CBBFF8A2361E}"/>
          </ac:spMkLst>
        </pc:spChg>
      </pc:sldChg>
      <pc:sldChg chg="addSp delSp modSp mod modNotesTx">
        <pc:chgData name="Kayse Jenkins" userId="63f38ff7-df08-4c2b-a68f-077c3107f92c" providerId="ADAL" clId="{57DD281C-7915-4E8A-9397-16D261F94759}" dt="2025-07-01T21:08:59.836" v="1662" actId="20577"/>
        <pc:sldMkLst>
          <pc:docMk/>
          <pc:sldMk cId="1290684834" sldId="268"/>
        </pc:sldMkLst>
      </pc:sldChg>
      <pc:sldChg chg="del">
        <pc:chgData name="Kayse Jenkins" userId="63f38ff7-df08-4c2b-a68f-077c3107f92c" providerId="ADAL" clId="{57DD281C-7915-4E8A-9397-16D261F94759}" dt="2025-06-27T19:37:33.863" v="2" actId="2696"/>
        <pc:sldMkLst>
          <pc:docMk/>
          <pc:sldMk cId="1102517928" sldId="354"/>
        </pc:sldMkLst>
      </pc:sldChg>
      <pc:sldChg chg="add modNotesTx">
        <pc:chgData name="Kayse Jenkins" userId="63f38ff7-df08-4c2b-a68f-077c3107f92c" providerId="ADAL" clId="{57DD281C-7915-4E8A-9397-16D261F94759}" dt="2025-06-27T19:37:27.066" v="1" actId="20577"/>
        <pc:sldMkLst>
          <pc:docMk/>
          <pc:sldMk cId="3481222317" sldId="445"/>
        </pc:sldMkLst>
      </pc:sldChg>
      <pc:sldChg chg="delSp modSp mod">
        <pc:chgData name="Kayse Jenkins" userId="63f38ff7-df08-4c2b-a68f-077c3107f92c" providerId="ADAL" clId="{57DD281C-7915-4E8A-9397-16D261F94759}" dt="2025-07-07T16:06:46.669" v="2436"/>
        <pc:sldMkLst>
          <pc:docMk/>
          <pc:sldMk cId="147492901" sldId="446"/>
        </pc:sldMkLst>
        <pc:spChg chg="mod">
          <ac:chgData name="Kayse Jenkins" userId="63f38ff7-df08-4c2b-a68f-077c3107f92c" providerId="ADAL" clId="{57DD281C-7915-4E8A-9397-16D261F94759}" dt="2025-06-27T19:54:23.391" v="151" actId="207"/>
          <ac:spMkLst>
            <pc:docMk/>
            <pc:sldMk cId="147492901" sldId="446"/>
            <ac:spMk id="2" creationId="{F8F5BAFA-9CBE-46CB-A2B2-E63C889D49B7}"/>
          </ac:spMkLst>
        </pc:spChg>
        <pc:graphicFrameChg chg="mod">
          <ac:chgData name="Kayse Jenkins" userId="63f38ff7-df08-4c2b-a68f-077c3107f92c" providerId="ADAL" clId="{57DD281C-7915-4E8A-9397-16D261F94759}" dt="2025-07-07T16:06:46.669" v="2436"/>
          <ac:graphicFrameMkLst>
            <pc:docMk/>
            <pc:sldMk cId="147492901" sldId="446"/>
            <ac:graphicFrameMk id="5" creationId="{58464A2A-8D38-49DC-A322-C98DC79ABF04}"/>
          </ac:graphicFrameMkLst>
        </pc:graphicFrameChg>
      </pc:sldChg>
      <pc:sldChg chg="delSp modSp mod modNotes">
        <pc:chgData name="Kayse Jenkins" userId="63f38ff7-df08-4c2b-a68f-077c3107f92c" providerId="ADAL" clId="{57DD281C-7915-4E8A-9397-16D261F94759}" dt="2025-07-07T16:06:57.196" v="2437"/>
        <pc:sldMkLst>
          <pc:docMk/>
          <pc:sldMk cId="1186234729" sldId="447"/>
        </pc:sldMkLst>
        <pc:spChg chg="mod">
          <ac:chgData name="Kayse Jenkins" userId="63f38ff7-df08-4c2b-a68f-077c3107f92c" providerId="ADAL" clId="{57DD281C-7915-4E8A-9397-16D261F94759}" dt="2025-06-27T19:54:31.621" v="153" actId="207"/>
          <ac:spMkLst>
            <pc:docMk/>
            <pc:sldMk cId="1186234729" sldId="447"/>
            <ac:spMk id="2" creationId="{CEB74F60-E5F4-4765-B265-B17615CEA372}"/>
          </ac:spMkLst>
        </pc:spChg>
        <pc:graphicFrameChg chg="mod">
          <ac:chgData name="Kayse Jenkins" userId="63f38ff7-df08-4c2b-a68f-077c3107f92c" providerId="ADAL" clId="{57DD281C-7915-4E8A-9397-16D261F94759}" dt="2025-07-07T16:06:57.196" v="2437"/>
          <ac:graphicFrameMkLst>
            <pc:docMk/>
            <pc:sldMk cId="1186234729" sldId="447"/>
            <ac:graphicFrameMk id="4" creationId="{58DAFF88-C39D-41FA-868A-A94B6C3A6D8E}"/>
          </ac:graphicFrameMkLst>
        </pc:graphicFrameChg>
      </pc:sldChg>
      <pc:sldChg chg="delSp modSp mod">
        <pc:chgData name="Kayse Jenkins" userId="63f38ff7-df08-4c2b-a68f-077c3107f92c" providerId="ADAL" clId="{57DD281C-7915-4E8A-9397-16D261F94759}" dt="2025-07-07T16:07:15.706" v="2438"/>
        <pc:sldMkLst>
          <pc:docMk/>
          <pc:sldMk cId="1974082385" sldId="448"/>
        </pc:sldMkLst>
        <pc:spChg chg="mod">
          <ac:chgData name="Kayse Jenkins" userId="63f38ff7-df08-4c2b-a68f-077c3107f92c" providerId="ADAL" clId="{57DD281C-7915-4E8A-9397-16D261F94759}" dt="2025-06-27T19:54:43.252" v="156" actId="207"/>
          <ac:spMkLst>
            <pc:docMk/>
            <pc:sldMk cId="1974082385" sldId="448"/>
            <ac:spMk id="2" creationId="{B6B2216E-523A-43E6-90B9-ADDB7EA07E91}"/>
          </ac:spMkLst>
        </pc:spChg>
        <pc:graphicFrameChg chg="mod">
          <ac:chgData name="Kayse Jenkins" userId="63f38ff7-df08-4c2b-a68f-077c3107f92c" providerId="ADAL" clId="{57DD281C-7915-4E8A-9397-16D261F94759}" dt="2025-07-07T16:07:15.706" v="2438"/>
          <ac:graphicFrameMkLst>
            <pc:docMk/>
            <pc:sldMk cId="1974082385" sldId="448"/>
            <ac:graphicFrameMk id="4" creationId="{0853B982-69DD-4887-B707-D684CCCC7B0D}"/>
          </ac:graphicFrameMkLst>
        </pc:graphicFrameChg>
      </pc:sldChg>
      <pc:sldChg chg="delSp modSp mod modNotes">
        <pc:chgData name="Kayse Jenkins" userId="63f38ff7-df08-4c2b-a68f-077c3107f92c" providerId="ADAL" clId="{57DD281C-7915-4E8A-9397-16D261F94759}" dt="2025-07-07T16:07:34.454" v="2440"/>
        <pc:sldMkLst>
          <pc:docMk/>
          <pc:sldMk cId="1945887640" sldId="449"/>
        </pc:sldMkLst>
        <pc:spChg chg="mod">
          <ac:chgData name="Kayse Jenkins" userId="63f38ff7-df08-4c2b-a68f-077c3107f92c" providerId="ADAL" clId="{57DD281C-7915-4E8A-9397-16D261F94759}" dt="2025-06-27T19:54:53.448" v="160" actId="207"/>
          <ac:spMkLst>
            <pc:docMk/>
            <pc:sldMk cId="1945887640" sldId="449"/>
            <ac:spMk id="2" creationId="{7D24BD6D-5AE0-4632-BAED-E4A22C17D35F}"/>
          </ac:spMkLst>
        </pc:spChg>
        <pc:graphicFrameChg chg="mod">
          <ac:chgData name="Kayse Jenkins" userId="63f38ff7-df08-4c2b-a68f-077c3107f92c" providerId="ADAL" clId="{57DD281C-7915-4E8A-9397-16D261F94759}" dt="2025-07-07T16:07:27.416" v="2439"/>
          <ac:graphicFrameMkLst>
            <pc:docMk/>
            <pc:sldMk cId="1945887640" sldId="449"/>
            <ac:graphicFrameMk id="5" creationId="{C5D7283C-038F-484E-BB72-F06BA7034A94}"/>
          </ac:graphicFrameMkLst>
        </pc:graphicFrameChg>
        <pc:graphicFrameChg chg="mod">
          <ac:chgData name="Kayse Jenkins" userId="63f38ff7-df08-4c2b-a68f-077c3107f92c" providerId="ADAL" clId="{57DD281C-7915-4E8A-9397-16D261F94759}" dt="2025-07-07T16:07:34.454" v="2440"/>
          <ac:graphicFrameMkLst>
            <pc:docMk/>
            <pc:sldMk cId="1945887640" sldId="449"/>
            <ac:graphicFrameMk id="6" creationId="{ABE56C24-2DBC-4CD3-A8D4-C723BC49DFD7}"/>
          </ac:graphicFrameMkLst>
        </pc:graphicFrameChg>
      </pc:sldChg>
      <pc:sldChg chg="modSp mod modNotes">
        <pc:chgData name="Kayse Jenkins" userId="63f38ff7-df08-4c2b-a68f-077c3107f92c" providerId="ADAL" clId="{57DD281C-7915-4E8A-9397-16D261F94759}" dt="2025-07-03T14:36:32.454" v="1870"/>
        <pc:sldMkLst>
          <pc:docMk/>
          <pc:sldMk cId="0" sldId="698"/>
        </pc:sldMkLst>
        <pc:spChg chg="mod">
          <ac:chgData name="Kayse Jenkins" userId="63f38ff7-df08-4c2b-a68f-077c3107f92c" providerId="ADAL" clId="{57DD281C-7915-4E8A-9397-16D261F94759}" dt="2025-06-27T21:10:02.658" v="1342" actId="1076"/>
          <ac:spMkLst>
            <pc:docMk/>
            <pc:sldMk cId="0" sldId="698"/>
            <ac:spMk id="52226" creationId="{00000000-0000-0000-0000-000000000000}"/>
          </ac:spMkLst>
        </pc:spChg>
      </pc:sldChg>
      <pc:sldChg chg="addSp delSp modSp mod modNotes">
        <pc:chgData name="Kayse Jenkins" userId="63f38ff7-df08-4c2b-a68f-077c3107f92c" providerId="ADAL" clId="{57DD281C-7915-4E8A-9397-16D261F94759}" dt="2025-07-03T14:36:32.454" v="1870"/>
        <pc:sldMkLst>
          <pc:docMk/>
          <pc:sldMk cId="0" sldId="940"/>
        </pc:sldMkLst>
        <pc:spChg chg="add mod">
          <ac:chgData name="Kayse Jenkins" userId="63f38ff7-df08-4c2b-a68f-077c3107f92c" providerId="ADAL" clId="{57DD281C-7915-4E8A-9397-16D261F94759}" dt="2025-06-27T20:48:56.166" v="1086" actId="1076"/>
          <ac:spMkLst>
            <pc:docMk/>
            <pc:sldMk cId="0" sldId="940"/>
            <ac:spMk id="4" creationId="{290DD42F-4AE0-2A5E-32D0-AA89FAB0D6E8}"/>
          </ac:spMkLst>
        </pc:spChg>
        <pc:spChg chg="mod">
          <ac:chgData name="Kayse Jenkins" userId="63f38ff7-df08-4c2b-a68f-077c3107f92c" providerId="ADAL" clId="{57DD281C-7915-4E8A-9397-16D261F94759}" dt="2025-06-27T19:53:14.833" v="126" actId="1076"/>
          <ac:spMkLst>
            <pc:docMk/>
            <pc:sldMk cId="0" sldId="940"/>
            <ac:spMk id="12290" creationId="{00000000-0000-0000-0000-000000000000}"/>
          </ac:spMkLst>
        </pc:spChg>
        <pc:spChg chg="mod">
          <ac:chgData name="Kayse Jenkins" userId="63f38ff7-df08-4c2b-a68f-077c3107f92c" providerId="ADAL" clId="{57DD281C-7915-4E8A-9397-16D261F94759}" dt="2025-06-27T20:48:26.602" v="1079" actId="1076"/>
          <ac:spMkLst>
            <pc:docMk/>
            <pc:sldMk cId="0" sldId="940"/>
            <ac:spMk id="13315" creationId="{00000000-0000-0000-0000-000000000000}"/>
          </ac:spMkLst>
        </pc:spChg>
      </pc:sldChg>
      <pc:sldChg chg="addSp delSp modSp mod modNotes">
        <pc:chgData name="Kayse Jenkins" userId="63f38ff7-df08-4c2b-a68f-077c3107f92c" providerId="ADAL" clId="{57DD281C-7915-4E8A-9397-16D261F94759}" dt="2025-07-07T15:47:47.796" v="2009" actId="14100"/>
        <pc:sldMkLst>
          <pc:docMk/>
          <pc:sldMk cId="0" sldId="944"/>
        </pc:sldMkLst>
        <pc:spChg chg="add mod">
          <ac:chgData name="Kayse Jenkins" userId="63f38ff7-df08-4c2b-a68f-077c3107f92c" providerId="ADAL" clId="{57DD281C-7915-4E8A-9397-16D261F94759}" dt="2025-06-27T20:51:28.335" v="1239" actId="1076"/>
          <ac:spMkLst>
            <pc:docMk/>
            <pc:sldMk cId="0" sldId="944"/>
            <ac:spMk id="4" creationId="{8D18B700-4AE8-430E-8A1B-8B64F59B98EF}"/>
          </ac:spMkLst>
        </pc:spChg>
        <pc:spChg chg="mod">
          <ac:chgData name="Kayse Jenkins" userId="63f38ff7-df08-4c2b-a68f-077c3107f92c" providerId="ADAL" clId="{57DD281C-7915-4E8A-9397-16D261F94759}" dt="2025-06-27T19:53:30.780" v="132" actId="207"/>
          <ac:spMkLst>
            <pc:docMk/>
            <pc:sldMk cId="0" sldId="944"/>
            <ac:spMk id="17413" creationId="{00000000-0000-0000-0000-000000000000}"/>
          </ac:spMkLst>
        </pc:spChg>
        <pc:spChg chg="mod">
          <ac:chgData name="Kayse Jenkins" userId="63f38ff7-df08-4c2b-a68f-077c3107f92c" providerId="ADAL" clId="{57DD281C-7915-4E8A-9397-16D261F94759}" dt="2025-06-27T21:13:40.183" v="1387" actId="20577"/>
          <ac:spMkLst>
            <pc:docMk/>
            <pc:sldMk cId="0" sldId="944"/>
            <ac:spMk id="19458" creationId="{00000000-0000-0000-0000-000000000000}"/>
          </ac:spMkLst>
        </pc:spChg>
        <pc:picChg chg="mod">
          <ac:chgData name="Kayse Jenkins" userId="63f38ff7-df08-4c2b-a68f-077c3107f92c" providerId="ADAL" clId="{57DD281C-7915-4E8A-9397-16D261F94759}" dt="2025-07-07T15:47:43.796" v="2008" actId="14100"/>
          <ac:picMkLst>
            <pc:docMk/>
            <pc:sldMk cId="0" sldId="944"/>
            <ac:picMk id="3" creationId="{9C0A3A85-4FED-8B3F-A4E0-55F52DB33FC4}"/>
          </ac:picMkLst>
        </pc:picChg>
        <pc:picChg chg="mod">
          <ac:chgData name="Kayse Jenkins" userId="63f38ff7-df08-4c2b-a68f-077c3107f92c" providerId="ADAL" clId="{57DD281C-7915-4E8A-9397-16D261F94759}" dt="2025-07-07T15:47:47.796" v="2009" actId="14100"/>
          <ac:picMkLst>
            <pc:docMk/>
            <pc:sldMk cId="0" sldId="944"/>
            <ac:picMk id="5" creationId="{BCE310F9-2771-3423-141B-A150457C9D47}"/>
          </ac:picMkLst>
        </pc:picChg>
      </pc:sldChg>
      <pc:sldChg chg="delSp modSp mod modNotes">
        <pc:chgData name="Kayse Jenkins" userId="63f38ff7-df08-4c2b-a68f-077c3107f92c" providerId="ADAL" clId="{57DD281C-7915-4E8A-9397-16D261F94759}" dt="2025-07-03T14:36:32.454" v="1870"/>
        <pc:sldMkLst>
          <pc:docMk/>
          <pc:sldMk cId="0" sldId="951"/>
        </pc:sldMkLst>
      </pc:sldChg>
      <pc:sldChg chg="delSp modSp mod modNotes">
        <pc:chgData name="Kayse Jenkins" userId="63f38ff7-df08-4c2b-a68f-077c3107f92c" providerId="ADAL" clId="{57DD281C-7915-4E8A-9397-16D261F94759}" dt="2025-07-03T14:36:32.454" v="1870"/>
        <pc:sldMkLst>
          <pc:docMk/>
          <pc:sldMk cId="0" sldId="952"/>
        </pc:sldMkLst>
        <pc:spChg chg="mod">
          <ac:chgData name="Kayse Jenkins" userId="63f38ff7-df08-4c2b-a68f-077c3107f92c" providerId="ADAL" clId="{57DD281C-7915-4E8A-9397-16D261F94759}" dt="2025-06-30T16:19:46.437" v="1481" actId="113"/>
          <ac:spMkLst>
            <pc:docMk/>
            <pc:sldMk cId="0" sldId="952"/>
            <ac:spMk id="2" creationId="{63DCEE5C-1D35-423F-A7D2-ACF50AE50DDC}"/>
          </ac:spMkLst>
        </pc:spChg>
        <pc:spChg chg="mod">
          <ac:chgData name="Kayse Jenkins" userId="63f38ff7-df08-4c2b-a68f-077c3107f92c" providerId="ADAL" clId="{57DD281C-7915-4E8A-9397-16D261F94759}" dt="2025-06-27T19:55:14.275" v="168" actId="1076"/>
          <ac:spMkLst>
            <pc:docMk/>
            <pc:sldMk cId="0" sldId="952"/>
            <ac:spMk id="30724" creationId="{00000000-0000-0000-0000-000000000000}"/>
          </ac:spMkLst>
        </pc:spChg>
      </pc:sldChg>
      <pc:sldChg chg="addSp delSp modSp mod modNotes">
        <pc:chgData name="Kayse Jenkins" userId="63f38ff7-df08-4c2b-a68f-077c3107f92c" providerId="ADAL" clId="{57DD281C-7915-4E8A-9397-16D261F94759}" dt="2025-07-03T14:36:32.454" v="1870"/>
        <pc:sldMkLst>
          <pc:docMk/>
          <pc:sldMk cId="0" sldId="953"/>
        </pc:sldMkLst>
        <pc:spChg chg="add mod">
          <ac:chgData name="Kayse Jenkins" userId="63f38ff7-df08-4c2b-a68f-077c3107f92c" providerId="ADAL" clId="{57DD281C-7915-4E8A-9397-16D261F94759}" dt="2025-06-27T19:55:41.640" v="178"/>
          <ac:spMkLst>
            <pc:docMk/>
            <pc:sldMk cId="0" sldId="953"/>
            <ac:spMk id="4" creationId="{B8BC3F06-A91E-496D-AA1D-D18976722BD0}"/>
          </ac:spMkLst>
        </pc:spChg>
        <pc:spChg chg="mod">
          <ac:chgData name="Kayse Jenkins" userId="63f38ff7-df08-4c2b-a68f-077c3107f92c" providerId="ADAL" clId="{57DD281C-7915-4E8A-9397-16D261F94759}" dt="2025-06-30T16:23:59.364" v="1536" actId="113"/>
          <ac:spMkLst>
            <pc:docMk/>
            <pc:sldMk cId="0" sldId="953"/>
            <ac:spMk id="38914" creationId="{00000000-0000-0000-0000-000000000000}"/>
          </ac:spMkLst>
        </pc:spChg>
      </pc:sldChg>
      <pc:sldChg chg="addSp delSp modSp add del mod modNotes">
        <pc:chgData name="Kayse Jenkins" userId="63f38ff7-df08-4c2b-a68f-077c3107f92c" providerId="ADAL" clId="{57DD281C-7915-4E8A-9397-16D261F94759}" dt="2025-07-07T15:51:04.487" v="2054" actId="14100"/>
        <pc:sldMkLst>
          <pc:docMk/>
          <pc:sldMk cId="2044524621" sldId="954"/>
        </pc:sldMkLst>
        <pc:spChg chg="mod">
          <ac:chgData name="Kayse Jenkins" userId="63f38ff7-df08-4c2b-a68f-077c3107f92c" providerId="ADAL" clId="{57DD281C-7915-4E8A-9397-16D261F94759}" dt="2025-06-27T19:55:30.671" v="175" actId="1076"/>
          <ac:spMkLst>
            <pc:docMk/>
            <pc:sldMk cId="2044524621" sldId="954"/>
            <ac:spMk id="32773" creationId="{00000000-0000-0000-0000-000000000000}"/>
          </ac:spMkLst>
        </pc:spChg>
        <pc:spChg chg="mod">
          <ac:chgData name="Kayse Jenkins" userId="63f38ff7-df08-4c2b-a68f-077c3107f92c" providerId="ADAL" clId="{57DD281C-7915-4E8A-9397-16D261F94759}" dt="2025-07-01T21:19:01.403" v="1808" actId="20577"/>
          <ac:spMkLst>
            <pc:docMk/>
            <pc:sldMk cId="2044524621" sldId="954"/>
            <ac:spMk id="39938" creationId="{00000000-0000-0000-0000-000000000000}"/>
          </ac:spMkLst>
        </pc:spChg>
        <pc:picChg chg="add mod modCrop">
          <ac:chgData name="Kayse Jenkins" userId="63f38ff7-df08-4c2b-a68f-077c3107f92c" providerId="ADAL" clId="{57DD281C-7915-4E8A-9397-16D261F94759}" dt="2025-07-07T15:51:04.487" v="2054" actId="14100"/>
          <ac:picMkLst>
            <pc:docMk/>
            <pc:sldMk cId="2044524621" sldId="954"/>
            <ac:picMk id="4" creationId="{9A4D1958-922F-670C-3DAA-20E8003A1287}"/>
          </ac:picMkLst>
        </pc:picChg>
      </pc:sldChg>
      <pc:sldChg chg="addSp delSp modSp mod modNotes">
        <pc:chgData name="Kayse Jenkins" userId="63f38ff7-df08-4c2b-a68f-077c3107f92c" providerId="ADAL" clId="{57DD281C-7915-4E8A-9397-16D261F94759}" dt="2025-07-03T14:36:32.454" v="1870"/>
        <pc:sldMkLst>
          <pc:docMk/>
          <pc:sldMk cId="0" sldId="955"/>
        </pc:sldMkLst>
        <pc:spChg chg="add mod">
          <ac:chgData name="Kayse Jenkins" userId="63f38ff7-df08-4c2b-a68f-077c3107f92c" providerId="ADAL" clId="{57DD281C-7915-4E8A-9397-16D261F94759}" dt="2025-06-27T19:55:48.013" v="181"/>
          <ac:spMkLst>
            <pc:docMk/>
            <pc:sldMk cId="0" sldId="955"/>
            <ac:spMk id="4" creationId="{B9ACA611-951E-CBBB-A51F-EDCD7A565740}"/>
          </ac:spMkLst>
        </pc:spChg>
        <pc:spChg chg="mod">
          <ac:chgData name="Kayse Jenkins" userId="63f38ff7-df08-4c2b-a68f-077c3107f92c" providerId="ADAL" clId="{57DD281C-7915-4E8A-9397-16D261F94759}" dt="2025-06-30T16:24:07.152" v="1537" actId="113"/>
          <ac:spMkLst>
            <pc:docMk/>
            <pc:sldMk cId="0" sldId="955"/>
            <ac:spMk id="40962" creationId="{00000000-0000-0000-0000-000000000000}"/>
          </ac:spMkLst>
        </pc:spChg>
      </pc:sldChg>
      <pc:sldChg chg="addSp delSp modSp mod modNotes">
        <pc:chgData name="Kayse Jenkins" userId="63f38ff7-df08-4c2b-a68f-077c3107f92c" providerId="ADAL" clId="{57DD281C-7915-4E8A-9397-16D261F94759}" dt="2025-07-03T14:36:32.454" v="1870"/>
        <pc:sldMkLst>
          <pc:docMk/>
          <pc:sldMk cId="0" sldId="961"/>
        </pc:sldMkLst>
        <pc:spChg chg="add mod">
          <ac:chgData name="Kayse Jenkins" userId="63f38ff7-df08-4c2b-a68f-077c3107f92c" providerId="ADAL" clId="{57DD281C-7915-4E8A-9397-16D261F94759}" dt="2025-06-27T19:56:05.689" v="191"/>
          <ac:spMkLst>
            <pc:docMk/>
            <pc:sldMk cId="0" sldId="961"/>
            <ac:spMk id="5" creationId="{12161265-1DDF-1F3E-E769-56A003C42366}"/>
          </ac:spMkLst>
        </pc:spChg>
        <pc:spChg chg="mod">
          <ac:chgData name="Kayse Jenkins" userId="63f38ff7-df08-4c2b-a68f-077c3107f92c" providerId="ADAL" clId="{57DD281C-7915-4E8A-9397-16D261F94759}" dt="2025-06-30T16:26:26.925" v="1561" actId="1076"/>
          <ac:spMkLst>
            <pc:docMk/>
            <pc:sldMk cId="0" sldId="961"/>
            <ac:spMk id="43010" creationId="{00000000-0000-0000-0000-000000000000}"/>
          </ac:spMkLst>
        </pc:spChg>
        <pc:picChg chg="mod">
          <ac:chgData name="Kayse Jenkins" userId="63f38ff7-df08-4c2b-a68f-077c3107f92c" providerId="ADAL" clId="{57DD281C-7915-4E8A-9397-16D261F94759}" dt="2025-06-30T16:26:29.783" v="1562" actId="1076"/>
          <ac:picMkLst>
            <pc:docMk/>
            <pc:sldMk cId="0" sldId="961"/>
            <ac:picMk id="3" creationId="{BA8E5775-2AD6-49FB-8435-4977317EEA8C}"/>
          </ac:picMkLst>
        </pc:picChg>
      </pc:sldChg>
      <pc:sldChg chg="delSp modSp mod modNotes">
        <pc:chgData name="Kayse Jenkins" userId="63f38ff7-df08-4c2b-a68f-077c3107f92c" providerId="ADAL" clId="{57DD281C-7915-4E8A-9397-16D261F94759}" dt="2025-07-07T15:52:06.101" v="2064" actId="207"/>
        <pc:sldMkLst>
          <pc:docMk/>
          <pc:sldMk cId="0" sldId="962"/>
        </pc:sldMkLst>
        <pc:spChg chg="mod">
          <ac:chgData name="Kayse Jenkins" userId="63f38ff7-df08-4c2b-a68f-077c3107f92c" providerId="ADAL" clId="{57DD281C-7915-4E8A-9397-16D261F94759}" dt="2025-07-07T15:51:48.272" v="2060" actId="207"/>
          <ac:spMkLst>
            <pc:docMk/>
            <pc:sldMk cId="0" sldId="962"/>
            <ac:spMk id="3" creationId="{F5255683-64DD-AF9F-C85A-FE53456F8776}"/>
          </ac:spMkLst>
        </pc:spChg>
        <pc:spChg chg="mod">
          <ac:chgData name="Kayse Jenkins" userId="63f38ff7-df08-4c2b-a68f-077c3107f92c" providerId="ADAL" clId="{57DD281C-7915-4E8A-9397-16D261F94759}" dt="2025-07-07T15:51:52.131" v="2061" actId="207"/>
          <ac:spMkLst>
            <pc:docMk/>
            <pc:sldMk cId="0" sldId="962"/>
            <ac:spMk id="4" creationId="{5F24DA5B-DBCE-7F2D-2EA1-240E2ACE3040}"/>
          </ac:spMkLst>
        </pc:spChg>
        <pc:spChg chg="mod">
          <ac:chgData name="Kayse Jenkins" userId="63f38ff7-df08-4c2b-a68f-077c3107f92c" providerId="ADAL" clId="{57DD281C-7915-4E8A-9397-16D261F94759}" dt="2025-07-07T15:51:56.136" v="2062" actId="207"/>
          <ac:spMkLst>
            <pc:docMk/>
            <pc:sldMk cId="0" sldId="962"/>
            <ac:spMk id="5" creationId="{78648429-0DA7-B82F-98D2-DB99EA3C0459}"/>
          </ac:spMkLst>
        </pc:spChg>
        <pc:spChg chg="mod">
          <ac:chgData name="Kayse Jenkins" userId="63f38ff7-df08-4c2b-a68f-077c3107f92c" providerId="ADAL" clId="{57DD281C-7915-4E8A-9397-16D261F94759}" dt="2025-07-07T15:52:01.174" v="2063" actId="207"/>
          <ac:spMkLst>
            <pc:docMk/>
            <pc:sldMk cId="0" sldId="962"/>
            <ac:spMk id="6" creationId="{15BF7090-5433-4672-0E5D-9E2E08D42EAB}"/>
          </ac:spMkLst>
        </pc:spChg>
        <pc:spChg chg="mod">
          <ac:chgData name="Kayse Jenkins" userId="63f38ff7-df08-4c2b-a68f-077c3107f92c" providerId="ADAL" clId="{57DD281C-7915-4E8A-9397-16D261F94759}" dt="2025-07-07T15:52:06.101" v="2064" actId="207"/>
          <ac:spMkLst>
            <pc:docMk/>
            <pc:sldMk cId="0" sldId="962"/>
            <ac:spMk id="7" creationId="{1C0FBE02-1A85-3978-BD71-9A45BA67016B}"/>
          </ac:spMkLst>
        </pc:spChg>
        <pc:spChg chg="mod">
          <ac:chgData name="Kayse Jenkins" userId="63f38ff7-df08-4c2b-a68f-077c3107f92c" providerId="ADAL" clId="{57DD281C-7915-4E8A-9397-16D261F94759}" dt="2025-06-27T19:56:15.808" v="193" actId="207"/>
          <ac:spMkLst>
            <pc:docMk/>
            <pc:sldMk cId="0" sldId="962"/>
            <ac:spMk id="37890" creationId="{00000000-0000-0000-0000-000000000000}"/>
          </ac:spMkLst>
        </pc:spChg>
      </pc:sldChg>
      <pc:sldChg chg="delSp modSp mod modNotes">
        <pc:chgData name="Kayse Jenkins" userId="63f38ff7-df08-4c2b-a68f-077c3107f92c" providerId="ADAL" clId="{57DD281C-7915-4E8A-9397-16D261F94759}" dt="2025-07-03T14:36:32.454" v="1870"/>
        <pc:sldMkLst>
          <pc:docMk/>
          <pc:sldMk cId="629802515" sldId="973"/>
        </pc:sldMkLst>
        <pc:spChg chg="mod">
          <ac:chgData name="Kayse Jenkins" userId="63f38ff7-df08-4c2b-a68f-077c3107f92c" providerId="ADAL" clId="{57DD281C-7915-4E8A-9397-16D261F94759}" dt="2025-06-27T19:55:01.735" v="163" actId="207"/>
          <ac:spMkLst>
            <pc:docMk/>
            <pc:sldMk cId="629802515" sldId="973"/>
            <ac:spMk id="51202" creationId="{00000000-0000-0000-0000-000000000000}"/>
          </ac:spMkLst>
        </pc:spChg>
        <pc:spChg chg="mod">
          <ac:chgData name="Kayse Jenkins" userId="63f38ff7-df08-4c2b-a68f-077c3107f92c" providerId="ADAL" clId="{57DD281C-7915-4E8A-9397-16D261F94759}" dt="2025-06-30T13:59:09.165" v="1472" actId="1076"/>
          <ac:spMkLst>
            <pc:docMk/>
            <pc:sldMk cId="629802515" sldId="973"/>
            <ac:spMk id="51203" creationId="{00000000-0000-0000-0000-000000000000}"/>
          </ac:spMkLst>
        </pc:spChg>
      </pc:sldChg>
      <pc:sldChg chg="addSp delSp modSp mod modNotes">
        <pc:chgData name="Kayse Jenkins" userId="63f38ff7-df08-4c2b-a68f-077c3107f92c" providerId="ADAL" clId="{57DD281C-7915-4E8A-9397-16D261F94759}" dt="2025-07-07T15:51:13.843" v="2055" actId="14100"/>
        <pc:sldMkLst>
          <pc:docMk/>
          <pc:sldMk cId="0" sldId="975"/>
        </pc:sldMkLst>
        <pc:spChg chg="add mod">
          <ac:chgData name="Kayse Jenkins" userId="63f38ff7-df08-4c2b-a68f-077c3107f92c" providerId="ADAL" clId="{57DD281C-7915-4E8A-9397-16D261F94759}" dt="2025-06-27T19:55:54.214" v="184"/>
          <ac:spMkLst>
            <pc:docMk/>
            <pc:sldMk cId="0" sldId="975"/>
            <ac:spMk id="4" creationId="{551C5184-65FE-6D9C-5526-0663B2D8CBB2}"/>
          </ac:spMkLst>
        </pc:spChg>
        <pc:spChg chg="mod">
          <ac:chgData name="Kayse Jenkins" userId="63f38ff7-df08-4c2b-a68f-077c3107f92c" providerId="ADAL" clId="{57DD281C-7915-4E8A-9397-16D261F94759}" dt="2025-06-30T16:26:08.506" v="1558" actId="1076"/>
          <ac:spMkLst>
            <pc:docMk/>
            <pc:sldMk cId="0" sldId="975"/>
            <ac:spMk id="40962" creationId="{00000000-0000-0000-0000-000000000000}"/>
          </ac:spMkLst>
        </pc:spChg>
        <pc:picChg chg="add mod modCrop">
          <ac:chgData name="Kayse Jenkins" userId="63f38ff7-df08-4c2b-a68f-077c3107f92c" providerId="ADAL" clId="{57DD281C-7915-4E8A-9397-16D261F94759}" dt="2025-07-07T15:51:13.843" v="2055" actId="14100"/>
          <ac:picMkLst>
            <pc:docMk/>
            <pc:sldMk cId="0" sldId="975"/>
            <ac:picMk id="5" creationId="{A27EA0D7-1A92-4C05-A9F5-8B04964E28AE}"/>
          </ac:picMkLst>
        </pc:picChg>
      </pc:sldChg>
      <pc:sldChg chg="modSp mod modNotes">
        <pc:chgData name="Kayse Jenkins" userId="63f38ff7-df08-4c2b-a68f-077c3107f92c" providerId="ADAL" clId="{57DD281C-7915-4E8A-9397-16D261F94759}" dt="2025-07-03T14:36:32.454" v="1870"/>
        <pc:sldMkLst>
          <pc:docMk/>
          <pc:sldMk cId="3864634724" sldId="1013"/>
        </pc:sldMkLst>
        <pc:spChg chg="mod">
          <ac:chgData name="Kayse Jenkins" userId="63f38ff7-df08-4c2b-a68f-077c3107f92c" providerId="ADAL" clId="{57DD281C-7915-4E8A-9397-16D261F94759}" dt="2025-06-27T19:37:50.555" v="4" actId="20577"/>
          <ac:spMkLst>
            <pc:docMk/>
            <pc:sldMk cId="3864634724" sldId="1013"/>
            <ac:spMk id="4098" creationId="{00000000-0000-0000-0000-000000000000}"/>
          </ac:spMkLst>
        </pc:spChg>
      </pc:sldChg>
      <pc:sldChg chg="delSp modSp mod modNotes">
        <pc:chgData name="Kayse Jenkins" userId="63f38ff7-df08-4c2b-a68f-077c3107f92c" providerId="ADAL" clId="{57DD281C-7915-4E8A-9397-16D261F94759}" dt="2025-07-07T15:47:26.594" v="2007" actId="14100"/>
        <pc:sldMkLst>
          <pc:docMk/>
          <pc:sldMk cId="0" sldId="1041"/>
        </pc:sldMkLst>
        <pc:spChg chg="mod">
          <ac:chgData name="Kayse Jenkins" userId="63f38ff7-df08-4c2b-a68f-077c3107f92c" providerId="ADAL" clId="{57DD281C-7915-4E8A-9397-16D261F94759}" dt="2025-06-27T20:23:58.487" v="510" actId="1036"/>
          <ac:spMkLst>
            <pc:docMk/>
            <pc:sldMk cId="0" sldId="1041"/>
            <ac:spMk id="12290" creationId="{00000000-0000-0000-0000-000000000000}"/>
          </ac:spMkLst>
        </pc:spChg>
        <pc:picChg chg="mod">
          <ac:chgData name="Kayse Jenkins" userId="63f38ff7-df08-4c2b-a68f-077c3107f92c" providerId="ADAL" clId="{57DD281C-7915-4E8A-9397-16D261F94759}" dt="2025-07-07T15:47:26.594" v="2007" actId="14100"/>
          <ac:picMkLst>
            <pc:docMk/>
            <pc:sldMk cId="0" sldId="1041"/>
            <ac:picMk id="1026" creationId="{C8A48D1C-06FD-1812-4EF4-1C4BCF17E44E}"/>
          </ac:picMkLst>
        </pc:picChg>
      </pc:sldChg>
      <pc:sldChg chg="addSp delSp modSp mod modNotes modNotesTx">
        <pc:chgData name="Kayse Jenkins" userId="63f38ff7-df08-4c2b-a68f-077c3107f92c" providerId="ADAL" clId="{57DD281C-7915-4E8A-9397-16D261F94759}" dt="2025-07-07T15:48:31.205" v="2023" actId="1036"/>
        <pc:sldMkLst>
          <pc:docMk/>
          <pc:sldMk cId="3428273197" sldId="1042"/>
        </pc:sldMkLst>
        <pc:spChg chg="mod">
          <ac:chgData name="Kayse Jenkins" userId="63f38ff7-df08-4c2b-a68f-077c3107f92c" providerId="ADAL" clId="{57DD281C-7915-4E8A-9397-16D261F94759}" dt="2025-06-30T13:58:16.024" v="1468" actId="1076"/>
          <ac:spMkLst>
            <pc:docMk/>
            <pc:sldMk cId="3428273197" sldId="1042"/>
            <ac:spMk id="2" creationId="{6B282BED-2D8D-439B-A98E-723AA8355E9F}"/>
          </ac:spMkLst>
        </pc:spChg>
        <pc:picChg chg="mod">
          <ac:chgData name="Kayse Jenkins" userId="63f38ff7-df08-4c2b-a68f-077c3107f92c" providerId="ADAL" clId="{57DD281C-7915-4E8A-9397-16D261F94759}" dt="2025-07-07T15:48:14.517" v="2013" actId="14100"/>
          <ac:picMkLst>
            <pc:docMk/>
            <pc:sldMk cId="3428273197" sldId="1042"/>
            <ac:picMk id="7" creationId="{6F9AA0D5-54AD-2F01-1497-3AF31D7C4780}"/>
          </ac:picMkLst>
        </pc:picChg>
        <pc:picChg chg="add mod ord modCrop">
          <ac:chgData name="Kayse Jenkins" userId="63f38ff7-df08-4c2b-a68f-077c3107f92c" providerId="ADAL" clId="{57DD281C-7915-4E8A-9397-16D261F94759}" dt="2025-07-07T15:48:26.714" v="2019" actId="1035"/>
          <ac:picMkLst>
            <pc:docMk/>
            <pc:sldMk cId="3428273197" sldId="1042"/>
            <ac:picMk id="8" creationId="{3E0B50FD-23FA-78A2-D3A1-00C477194185}"/>
          </ac:picMkLst>
        </pc:picChg>
        <pc:picChg chg="mod modCrop">
          <ac:chgData name="Kayse Jenkins" userId="63f38ff7-df08-4c2b-a68f-077c3107f92c" providerId="ADAL" clId="{57DD281C-7915-4E8A-9397-16D261F94759}" dt="2025-07-07T15:48:11.261" v="2012" actId="14100"/>
          <ac:picMkLst>
            <pc:docMk/>
            <pc:sldMk cId="3428273197" sldId="1042"/>
            <ac:picMk id="10" creationId="{4DA7BAA9-B558-0569-E750-C679F7543F66}"/>
          </ac:picMkLst>
        </pc:picChg>
        <pc:picChg chg="add mod modCrop">
          <ac:chgData name="Kayse Jenkins" userId="63f38ff7-df08-4c2b-a68f-077c3107f92c" providerId="ADAL" clId="{57DD281C-7915-4E8A-9397-16D261F94759}" dt="2025-07-07T15:48:31.205" v="2023" actId="1036"/>
          <ac:picMkLst>
            <pc:docMk/>
            <pc:sldMk cId="3428273197" sldId="1042"/>
            <ac:picMk id="11" creationId="{301F5AFC-B9E9-F8B1-C708-D4205191F10E}"/>
          </ac:picMkLst>
        </pc:picChg>
      </pc:sldChg>
      <pc:sldChg chg="delSp modSp mod modNotes">
        <pc:chgData name="Kayse Jenkins" userId="63f38ff7-df08-4c2b-a68f-077c3107f92c" providerId="ADAL" clId="{57DD281C-7915-4E8A-9397-16D261F94759}" dt="2025-07-07T15:47:57.957" v="2011" actId="14100"/>
        <pc:sldMkLst>
          <pc:docMk/>
          <pc:sldMk cId="0" sldId="1074"/>
        </pc:sldMkLst>
        <pc:spChg chg="mod">
          <ac:chgData name="Kayse Jenkins" userId="63f38ff7-df08-4c2b-a68f-077c3107f92c" providerId="ADAL" clId="{57DD281C-7915-4E8A-9397-16D261F94759}" dt="2025-06-27T21:14:05.649" v="1390" actId="2711"/>
          <ac:spMkLst>
            <pc:docMk/>
            <pc:sldMk cId="0" sldId="1074"/>
            <ac:spMk id="7" creationId="{211337A4-9084-495F-9920-F3966A805CE3}"/>
          </ac:spMkLst>
        </pc:spChg>
        <pc:spChg chg="mod">
          <ac:chgData name="Kayse Jenkins" userId="63f38ff7-df08-4c2b-a68f-077c3107f92c" providerId="ADAL" clId="{57DD281C-7915-4E8A-9397-16D261F94759}" dt="2025-06-27T21:14:13.378" v="1391" actId="2711"/>
          <ac:spMkLst>
            <pc:docMk/>
            <pc:sldMk cId="0" sldId="1074"/>
            <ac:spMk id="8" creationId="{8ED0A1F6-7209-4388-A238-1961778435A1}"/>
          </ac:spMkLst>
        </pc:spChg>
        <pc:spChg chg="mod">
          <ac:chgData name="Kayse Jenkins" userId="63f38ff7-df08-4c2b-a68f-077c3107f92c" providerId="ADAL" clId="{57DD281C-7915-4E8A-9397-16D261F94759}" dt="2025-06-27T21:01:52.134" v="1300" actId="1076"/>
          <ac:spMkLst>
            <pc:docMk/>
            <pc:sldMk cId="0" sldId="1074"/>
            <ac:spMk id="9" creationId="{520050F6-E020-4F50-8E1B-D6A83DEB495C}"/>
          </ac:spMkLst>
        </pc:spChg>
        <pc:spChg chg="mod">
          <ac:chgData name="Kayse Jenkins" userId="63f38ff7-df08-4c2b-a68f-077c3107f92c" providerId="ADAL" clId="{57DD281C-7915-4E8A-9397-16D261F94759}" dt="2025-06-27T21:01:55.028" v="1301" actId="1076"/>
          <ac:spMkLst>
            <pc:docMk/>
            <pc:sldMk cId="0" sldId="1074"/>
            <ac:spMk id="14" creationId="{169CE38D-BFD7-1619-C200-F410707C7A3A}"/>
          </ac:spMkLst>
        </pc:spChg>
        <pc:picChg chg="mod modCrop">
          <ac:chgData name="Kayse Jenkins" userId="63f38ff7-df08-4c2b-a68f-077c3107f92c" providerId="ADAL" clId="{57DD281C-7915-4E8A-9397-16D261F94759}" dt="2025-07-07T15:47:54.663" v="2010" actId="14100"/>
          <ac:picMkLst>
            <pc:docMk/>
            <pc:sldMk cId="0" sldId="1074"/>
            <ac:picMk id="5" creationId="{D31791BE-3185-8E68-3C52-B96C9C436E00}"/>
          </ac:picMkLst>
        </pc:picChg>
        <pc:picChg chg="mod modCrop">
          <ac:chgData name="Kayse Jenkins" userId="63f38ff7-df08-4c2b-a68f-077c3107f92c" providerId="ADAL" clId="{57DD281C-7915-4E8A-9397-16D261F94759}" dt="2025-07-07T15:47:57.957" v="2011" actId="14100"/>
          <ac:picMkLst>
            <pc:docMk/>
            <pc:sldMk cId="0" sldId="1074"/>
            <ac:picMk id="13" creationId="{3242FA39-71D7-9D90-CE23-288EFE6775A2}"/>
          </ac:picMkLst>
        </pc:picChg>
      </pc:sldChg>
      <pc:sldChg chg="addSp delSp modSp mod modNotes">
        <pc:chgData name="Kayse Jenkins" userId="63f38ff7-df08-4c2b-a68f-077c3107f92c" providerId="ADAL" clId="{57DD281C-7915-4E8A-9397-16D261F94759}" dt="2025-07-07T15:53:27.824" v="2076" actId="1076"/>
        <pc:sldMkLst>
          <pc:docMk/>
          <pc:sldMk cId="0" sldId="1084"/>
        </pc:sldMkLst>
        <pc:spChg chg="add del mod">
          <ac:chgData name="Kayse Jenkins" userId="63f38ff7-df08-4c2b-a68f-077c3107f92c" providerId="ADAL" clId="{57DD281C-7915-4E8A-9397-16D261F94759}" dt="2025-06-30T16:28:11.125" v="1578" actId="1076"/>
          <ac:spMkLst>
            <pc:docMk/>
            <pc:sldMk cId="0" sldId="1084"/>
            <ac:spMk id="49154" creationId="{00000000-0000-0000-0000-000000000000}"/>
          </ac:spMkLst>
        </pc:spChg>
        <pc:spChg chg="mod">
          <ac:chgData name="Kayse Jenkins" userId="63f38ff7-df08-4c2b-a68f-077c3107f92c" providerId="ADAL" clId="{57DD281C-7915-4E8A-9397-16D261F94759}" dt="2025-06-30T16:29:08.461" v="1589" actId="1076"/>
          <ac:spMkLst>
            <pc:docMk/>
            <pc:sldMk cId="0" sldId="1084"/>
            <ac:spMk id="50179" creationId="{00000000-0000-0000-0000-000000000000}"/>
          </ac:spMkLst>
        </pc:spChg>
        <pc:picChg chg="add mod">
          <ac:chgData name="Kayse Jenkins" userId="63f38ff7-df08-4c2b-a68f-077c3107f92c" providerId="ADAL" clId="{57DD281C-7915-4E8A-9397-16D261F94759}" dt="2025-07-07T15:53:27.824" v="2076" actId="1076"/>
          <ac:picMkLst>
            <pc:docMk/>
            <pc:sldMk cId="0" sldId="1084"/>
            <ac:picMk id="4" creationId="{3D7FF256-727E-A154-FE81-E5F191AFAC60}"/>
          </ac:picMkLst>
        </pc:picChg>
      </pc:sldChg>
      <pc:sldChg chg="addSp delSp modSp mod">
        <pc:chgData name="Kayse Jenkins" userId="63f38ff7-df08-4c2b-a68f-077c3107f92c" providerId="ADAL" clId="{57DD281C-7915-4E8A-9397-16D261F94759}" dt="2025-07-07T15:44:43.905" v="1985" actId="14100"/>
        <pc:sldMkLst>
          <pc:docMk/>
          <pc:sldMk cId="430521696" sldId="1089"/>
        </pc:sldMkLst>
        <pc:spChg chg="mod">
          <ac:chgData name="Kayse Jenkins" userId="63f38ff7-df08-4c2b-a68f-077c3107f92c" providerId="ADAL" clId="{57DD281C-7915-4E8A-9397-16D261F94759}" dt="2025-06-27T20:01:23.343" v="240" actId="1076"/>
          <ac:spMkLst>
            <pc:docMk/>
            <pc:sldMk cId="430521696" sldId="1089"/>
            <ac:spMk id="2" creationId="{5A1DD187-C6F7-494F-825F-6A10F339B5BE}"/>
          </ac:spMkLst>
        </pc:spChg>
        <pc:spChg chg="mod">
          <ac:chgData name="Kayse Jenkins" userId="63f38ff7-df08-4c2b-a68f-077c3107f92c" providerId="ADAL" clId="{57DD281C-7915-4E8A-9397-16D261F94759}" dt="2025-06-27T20:05:25.686" v="268" actId="1076"/>
          <ac:spMkLst>
            <pc:docMk/>
            <pc:sldMk cId="430521696" sldId="1089"/>
            <ac:spMk id="6" creationId="{834C5F37-3F96-4F0C-8D69-E483BAD301DC}"/>
          </ac:spMkLst>
        </pc:spChg>
        <pc:picChg chg="add mod modCrop">
          <ac:chgData name="Kayse Jenkins" userId="63f38ff7-df08-4c2b-a68f-077c3107f92c" providerId="ADAL" clId="{57DD281C-7915-4E8A-9397-16D261F94759}" dt="2025-07-07T15:44:43.905" v="1985" actId="14100"/>
          <ac:picMkLst>
            <pc:docMk/>
            <pc:sldMk cId="430521696" sldId="1089"/>
            <ac:picMk id="7" creationId="{E1C6F66A-6519-8857-9656-8C354DE8AA80}"/>
          </ac:picMkLst>
        </pc:picChg>
      </pc:sldChg>
      <pc:sldChg chg="addSp delSp modSp mod">
        <pc:chgData name="Kayse Jenkins" userId="63f38ff7-df08-4c2b-a68f-077c3107f92c" providerId="ADAL" clId="{57DD281C-7915-4E8A-9397-16D261F94759}" dt="2025-07-03T14:54:48.281" v="1929" actId="14100"/>
        <pc:sldMkLst>
          <pc:docMk/>
          <pc:sldMk cId="954605101" sldId="1093"/>
        </pc:sldMkLst>
        <pc:spChg chg="mod">
          <ac:chgData name="Kayse Jenkins" userId="63f38ff7-df08-4c2b-a68f-077c3107f92c" providerId="ADAL" clId="{57DD281C-7915-4E8A-9397-16D261F94759}" dt="2025-06-27T20:14:48.094" v="451" actId="1076"/>
          <ac:spMkLst>
            <pc:docMk/>
            <pc:sldMk cId="954605101" sldId="1093"/>
            <ac:spMk id="2" creationId="{86D1F05C-0B4E-4367-AF03-96D9D345EC15}"/>
          </ac:spMkLst>
        </pc:spChg>
        <pc:spChg chg="mod">
          <ac:chgData name="Kayse Jenkins" userId="63f38ff7-df08-4c2b-a68f-077c3107f92c" providerId="ADAL" clId="{57DD281C-7915-4E8A-9397-16D261F94759}" dt="2025-06-27T20:12:34.883" v="434"/>
          <ac:spMkLst>
            <pc:docMk/>
            <pc:sldMk cId="954605101" sldId="1093"/>
            <ac:spMk id="4" creationId="{A867E238-A31E-4578-B7C0-6B4C1208555B}"/>
          </ac:spMkLst>
        </pc:spChg>
        <pc:picChg chg="add mod modCrop">
          <ac:chgData name="Kayse Jenkins" userId="63f38ff7-df08-4c2b-a68f-077c3107f92c" providerId="ADAL" clId="{57DD281C-7915-4E8A-9397-16D261F94759}" dt="2025-07-03T14:54:48.281" v="1929" actId="14100"/>
          <ac:picMkLst>
            <pc:docMk/>
            <pc:sldMk cId="954605101" sldId="1093"/>
            <ac:picMk id="7" creationId="{47EDF91B-72B3-E2E4-41E2-09D888492C1A}"/>
          </ac:picMkLst>
        </pc:picChg>
      </pc:sldChg>
      <pc:sldChg chg="addSp delSp modSp mod">
        <pc:chgData name="Kayse Jenkins" userId="63f38ff7-df08-4c2b-a68f-077c3107f92c" providerId="ADAL" clId="{57DD281C-7915-4E8A-9397-16D261F94759}" dt="2025-06-30T16:24:29.689" v="1540" actId="113"/>
        <pc:sldMkLst>
          <pc:docMk/>
          <pc:sldMk cId="2346393280" sldId="1106"/>
        </pc:sldMkLst>
        <pc:spChg chg="mod">
          <ac:chgData name="Kayse Jenkins" userId="63f38ff7-df08-4c2b-a68f-077c3107f92c" providerId="ADAL" clId="{57DD281C-7915-4E8A-9397-16D261F94759}" dt="2025-06-30T16:24:29.689" v="1540" actId="113"/>
          <ac:spMkLst>
            <pc:docMk/>
            <pc:sldMk cId="2346393280" sldId="1106"/>
            <ac:spMk id="4" creationId="{B105BBAE-4831-4CD5-AD43-803B882280A0}"/>
          </ac:spMkLst>
        </pc:spChg>
        <pc:spChg chg="add mod">
          <ac:chgData name="Kayse Jenkins" userId="63f38ff7-df08-4c2b-a68f-077c3107f92c" providerId="ADAL" clId="{57DD281C-7915-4E8A-9397-16D261F94759}" dt="2025-06-27T19:55:59.995" v="188"/>
          <ac:spMkLst>
            <pc:docMk/>
            <pc:sldMk cId="2346393280" sldId="1106"/>
            <ac:spMk id="6" creationId="{5FE850B8-F28B-4F22-BCFA-0DCAEAD839AD}"/>
          </ac:spMkLst>
        </pc:spChg>
      </pc:sldChg>
      <pc:sldChg chg="modSp mod">
        <pc:chgData name="Kayse Jenkins" userId="63f38ff7-df08-4c2b-a68f-077c3107f92c" providerId="ADAL" clId="{57DD281C-7915-4E8A-9397-16D261F94759}" dt="2025-06-30T16:27:49.516" v="1575" actId="122"/>
        <pc:sldMkLst>
          <pc:docMk/>
          <pc:sldMk cId="1603704626" sldId="1107"/>
        </pc:sldMkLst>
      </pc:sldChg>
      <pc:sldChg chg="addSp delSp modSp mod">
        <pc:chgData name="Kayse Jenkins" userId="63f38ff7-df08-4c2b-a68f-077c3107f92c" providerId="ADAL" clId="{57DD281C-7915-4E8A-9397-16D261F94759}" dt="2025-06-30T16:28:00.502" v="1577" actId="1076"/>
        <pc:sldMkLst>
          <pc:docMk/>
          <pc:sldMk cId="3191812592" sldId="1108"/>
        </pc:sldMkLst>
      </pc:sldChg>
      <pc:sldChg chg="addSp delSp modSp mod modNotesTx">
        <pc:chgData name="Kayse Jenkins" userId="63f38ff7-df08-4c2b-a68f-077c3107f92c" providerId="ADAL" clId="{57DD281C-7915-4E8A-9397-16D261F94759}" dt="2025-06-27T20:05:46.732" v="314" actId="20577"/>
        <pc:sldMkLst>
          <pc:docMk/>
          <pc:sldMk cId="2008221643" sldId="1115"/>
        </pc:sldMkLst>
      </pc:sldChg>
      <pc:sldChg chg="modSp mod modNotes">
        <pc:chgData name="Kayse Jenkins" userId="63f38ff7-df08-4c2b-a68f-077c3107f92c" providerId="ADAL" clId="{57DD281C-7915-4E8A-9397-16D261F94759}" dt="2025-07-03T14:56:41.698" v="1958" actId="14100"/>
        <pc:sldMkLst>
          <pc:docMk/>
          <pc:sldMk cId="1543872116" sldId="1116"/>
        </pc:sldMkLst>
      </pc:sldChg>
      <pc:sldChg chg="delSp modSp mod modNotes">
        <pc:chgData name="Kayse Jenkins" userId="63f38ff7-df08-4c2b-a68f-077c3107f92c" providerId="ADAL" clId="{57DD281C-7915-4E8A-9397-16D261F94759}" dt="2025-07-07T15:46:15.127" v="1995" actId="14100"/>
        <pc:sldMkLst>
          <pc:docMk/>
          <pc:sldMk cId="3649862075" sldId="1118"/>
        </pc:sldMkLst>
        <pc:spChg chg="mod">
          <ac:chgData name="Kayse Jenkins" userId="63f38ff7-df08-4c2b-a68f-077c3107f92c" providerId="ADAL" clId="{57DD281C-7915-4E8A-9397-16D261F94759}" dt="2025-06-27T20:16:49.741" v="476" actId="1076"/>
          <ac:spMkLst>
            <pc:docMk/>
            <pc:sldMk cId="3649862075" sldId="1118"/>
            <ac:spMk id="2" creationId="{86D1F05C-0B4E-4367-AF03-96D9D345EC15}"/>
          </ac:spMkLst>
        </pc:spChg>
        <pc:spChg chg="mod">
          <ac:chgData name="Kayse Jenkins" userId="63f38ff7-df08-4c2b-a68f-077c3107f92c" providerId="ADAL" clId="{57DD281C-7915-4E8A-9397-16D261F94759}" dt="2025-06-27T21:12:12.256" v="1376" actId="1076"/>
          <ac:spMkLst>
            <pc:docMk/>
            <pc:sldMk cId="3649862075" sldId="1118"/>
            <ac:spMk id="3" creationId="{EB68619E-C615-47E8-9DBA-876C06880E20}"/>
          </ac:spMkLst>
        </pc:spChg>
        <pc:spChg chg="mod">
          <ac:chgData name="Kayse Jenkins" userId="63f38ff7-df08-4c2b-a68f-077c3107f92c" providerId="ADAL" clId="{57DD281C-7915-4E8A-9397-16D261F94759}" dt="2025-06-27T20:17:02.238" v="478" actId="1076"/>
          <ac:spMkLst>
            <pc:docMk/>
            <pc:sldMk cId="3649862075" sldId="1118"/>
            <ac:spMk id="10" creationId="{64FDC326-1BFB-D28D-5F41-84F6FEB6F042}"/>
          </ac:spMkLst>
        </pc:spChg>
        <pc:picChg chg="mod">
          <ac:chgData name="Kayse Jenkins" userId="63f38ff7-df08-4c2b-a68f-077c3107f92c" providerId="ADAL" clId="{57DD281C-7915-4E8A-9397-16D261F94759}" dt="2025-07-07T15:46:15.127" v="1995" actId="14100"/>
          <ac:picMkLst>
            <pc:docMk/>
            <pc:sldMk cId="3649862075" sldId="1118"/>
            <ac:picMk id="9" creationId="{6FD07CC5-C8DF-E881-6E2B-2DEF750790AC}"/>
          </ac:picMkLst>
        </pc:picChg>
        <pc:picChg chg="mod">
          <ac:chgData name="Kayse Jenkins" userId="63f38ff7-df08-4c2b-a68f-077c3107f92c" providerId="ADAL" clId="{57DD281C-7915-4E8A-9397-16D261F94759}" dt="2025-07-07T15:46:07.678" v="1994" actId="14100"/>
          <ac:picMkLst>
            <pc:docMk/>
            <pc:sldMk cId="3649862075" sldId="1118"/>
            <ac:picMk id="2050" creationId="{39475F44-45AA-1AD4-BF3A-D22231F24EF0}"/>
          </ac:picMkLst>
        </pc:picChg>
      </pc:sldChg>
      <pc:sldChg chg="delSp modSp mod">
        <pc:chgData name="Kayse Jenkins" userId="63f38ff7-df08-4c2b-a68f-077c3107f92c" providerId="ADAL" clId="{57DD281C-7915-4E8A-9397-16D261F94759}" dt="2025-07-07T15:47:18.751" v="2006" actId="1076"/>
        <pc:sldMkLst>
          <pc:docMk/>
          <pc:sldMk cId="2286811656" sldId="1121"/>
        </pc:sldMkLst>
        <pc:spChg chg="mod">
          <ac:chgData name="Kayse Jenkins" userId="63f38ff7-df08-4c2b-a68f-077c3107f92c" providerId="ADAL" clId="{57DD281C-7915-4E8A-9397-16D261F94759}" dt="2025-07-07T15:46:58.657" v="2001" actId="1076"/>
          <ac:spMkLst>
            <pc:docMk/>
            <pc:sldMk cId="2286811656" sldId="1121"/>
            <ac:spMk id="2" creationId="{86D1F05C-0B4E-4367-AF03-96D9D345EC15}"/>
          </ac:spMkLst>
        </pc:spChg>
        <pc:spChg chg="mod">
          <ac:chgData name="Kayse Jenkins" userId="63f38ff7-df08-4c2b-a68f-077c3107f92c" providerId="ADAL" clId="{57DD281C-7915-4E8A-9397-16D261F94759}" dt="2025-07-07T15:47:01.699" v="2002" actId="1076"/>
          <ac:spMkLst>
            <pc:docMk/>
            <pc:sldMk cId="2286811656" sldId="1121"/>
            <ac:spMk id="3" creationId="{EB68619E-C615-47E8-9DBA-876C06880E20}"/>
          </ac:spMkLst>
        </pc:spChg>
        <pc:picChg chg="mod">
          <ac:chgData name="Kayse Jenkins" userId="63f38ff7-df08-4c2b-a68f-077c3107f92c" providerId="ADAL" clId="{57DD281C-7915-4E8A-9397-16D261F94759}" dt="2025-07-07T15:47:18.751" v="2006" actId="1076"/>
          <ac:picMkLst>
            <pc:docMk/>
            <pc:sldMk cId="2286811656" sldId="1121"/>
            <ac:picMk id="2050" creationId="{8DB0A29B-FD5E-51F3-5DF9-CBB6A6A816B6}"/>
          </ac:picMkLst>
        </pc:picChg>
      </pc:sldChg>
      <pc:sldChg chg="addSp delSp modSp mod modNotes">
        <pc:chgData name="Kayse Jenkins" userId="63f38ff7-df08-4c2b-a68f-077c3107f92c" providerId="ADAL" clId="{57DD281C-7915-4E8A-9397-16D261F94759}" dt="2025-07-07T15:44:36.310" v="1984" actId="14100"/>
        <pc:sldMkLst>
          <pc:docMk/>
          <pc:sldMk cId="3020466271" sldId="1125"/>
        </pc:sldMkLst>
        <pc:spChg chg="add mod">
          <ac:chgData name="Kayse Jenkins" userId="63f38ff7-df08-4c2b-a68f-077c3107f92c" providerId="ADAL" clId="{57DD281C-7915-4E8A-9397-16D261F94759}" dt="2025-06-27T19:47:43.485" v="55" actId="2711"/>
          <ac:spMkLst>
            <pc:docMk/>
            <pc:sldMk cId="3020466271" sldId="1125"/>
            <ac:spMk id="4" creationId="{3D801FA4-6A92-500B-A04A-39BD7AA4B62E}"/>
          </ac:spMkLst>
        </pc:spChg>
        <pc:spChg chg="add mod">
          <ac:chgData name="Kayse Jenkins" userId="63f38ff7-df08-4c2b-a68f-077c3107f92c" providerId="ADAL" clId="{57DD281C-7915-4E8A-9397-16D261F94759}" dt="2025-06-27T19:38:53.456" v="13" actId="1076"/>
          <ac:spMkLst>
            <pc:docMk/>
            <pc:sldMk cId="3020466271" sldId="1125"/>
            <ac:spMk id="9" creationId="{998C5B73-B126-EB1C-706C-3BD4FC506CB5}"/>
          </ac:spMkLst>
        </pc:spChg>
        <pc:picChg chg="add mod">
          <ac:chgData name="Kayse Jenkins" userId="63f38ff7-df08-4c2b-a68f-077c3107f92c" providerId="ADAL" clId="{57DD281C-7915-4E8A-9397-16D261F94759}" dt="2025-07-07T15:44:36.310" v="1984" actId="14100"/>
          <ac:picMkLst>
            <pc:docMk/>
            <pc:sldMk cId="3020466271" sldId="1125"/>
            <ac:picMk id="10" creationId="{E3C530CE-4CE0-AF5D-C43B-CD0918F9DB16}"/>
          </ac:picMkLst>
        </pc:picChg>
      </pc:sldChg>
      <pc:sldChg chg="addSp delSp modSp mod modNotes modNotesTx">
        <pc:chgData name="Kayse Jenkins" userId="63f38ff7-df08-4c2b-a68f-077c3107f92c" providerId="ADAL" clId="{57DD281C-7915-4E8A-9397-16D261F94759}" dt="2025-07-07T15:52:54.667" v="2071" actId="14100"/>
        <pc:sldMkLst>
          <pc:docMk/>
          <pc:sldMk cId="3666430360" sldId="1127"/>
        </pc:sldMkLst>
        <pc:spChg chg="mod">
          <ac:chgData name="Kayse Jenkins" userId="63f38ff7-df08-4c2b-a68f-077c3107f92c" providerId="ADAL" clId="{57DD281C-7915-4E8A-9397-16D261F94759}" dt="2025-06-27T21:07:56.236" v="1337" actId="1076"/>
          <ac:spMkLst>
            <pc:docMk/>
            <pc:sldMk cId="3666430360" sldId="1127"/>
            <ac:spMk id="8" creationId="{37C352BA-8492-CBAD-1C9A-97D2BEB868EB}"/>
          </ac:spMkLst>
        </pc:spChg>
        <pc:picChg chg="add mod">
          <ac:chgData name="Kayse Jenkins" userId="63f38ff7-df08-4c2b-a68f-077c3107f92c" providerId="ADAL" clId="{57DD281C-7915-4E8A-9397-16D261F94759}" dt="2025-07-07T15:52:54.667" v="2071" actId="14100"/>
          <ac:picMkLst>
            <pc:docMk/>
            <pc:sldMk cId="3666430360" sldId="1127"/>
            <ac:picMk id="4" creationId="{10650E63-F93C-F178-49B0-05E590385446}"/>
          </ac:picMkLst>
        </pc:picChg>
      </pc:sldChg>
      <pc:sldChg chg="delSp del mod">
        <pc:chgData name="Kayse Jenkins" userId="63f38ff7-df08-4c2b-a68f-077c3107f92c" providerId="ADAL" clId="{57DD281C-7915-4E8A-9397-16D261F94759}" dt="2025-06-27T19:44:50.569" v="49" actId="2696"/>
        <pc:sldMkLst>
          <pc:docMk/>
          <pc:sldMk cId="143207011" sldId="1128"/>
        </pc:sldMkLst>
      </pc:sldChg>
      <pc:sldChg chg="delSp modSp mod">
        <pc:chgData name="Kayse Jenkins" userId="63f38ff7-df08-4c2b-a68f-077c3107f92c" providerId="ADAL" clId="{57DD281C-7915-4E8A-9397-16D261F94759}" dt="2025-07-07T15:52:32.573" v="2068" actId="14100"/>
        <pc:sldMkLst>
          <pc:docMk/>
          <pc:sldMk cId="3018365155" sldId="1132"/>
        </pc:sldMkLst>
        <pc:spChg chg="mod">
          <ac:chgData name="Kayse Jenkins" userId="63f38ff7-df08-4c2b-a68f-077c3107f92c" providerId="ADAL" clId="{57DD281C-7915-4E8A-9397-16D261F94759}" dt="2025-06-27T19:56:26.296" v="197" actId="207"/>
          <ac:spMkLst>
            <pc:docMk/>
            <pc:sldMk cId="3018365155" sldId="1132"/>
            <ac:spMk id="2" creationId="{63D4F342-1684-449E-8B8F-89040430B5B6}"/>
          </ac:spMkLst>
        </pc:spChg>
        <pc:spChg chg="mod">
          <ac:chgData name="Kayse Jenkins" userId="63f38ff7-df08-4c2b-a68f-077c3107f92c" providerId="ADAL" clId="{57DD281C-7915-4E8A-9397-16D261F94759}" dt="2025-07-07T15:52:32.573" v="2068" actId="14100"/>
          <ac:spMkLst>
            <pc:docMk/>
            <pc:sldMk cId="3018365155" sldId="1132"/>
            <ac:spMk id="3" creationId="{0685E664-A22A-4547-A9CD-D274B8BF4E87}"/>
          </ac:spMkLst>
        </pc:spChg>
        <pc:graphicFrameChg chg="mod">
          <ac:chgData name="Kayse Jenkins" userId="63f38ff7-df08-4c2b-a68f-077c3107f92c" providerId="ADAL" clId="{57DD281C-7915-4E8A-9397-16D261F94759}" dt="2025-07-07T15:52:29.724" v="2067" actId="1076"/>
          <ac:graphicFrameMkLst>
            <pc:docMk/>
            <pc:sldMk cId="3018365155" sldId="1132"/>
            <ac:graphicFrameMk id="14" creationId="{5D6FBAEB-D395-48FD-9CD6-B35FAB44CEE3}"/>
          </ac:graphicFrameMkLst>
        </pc:graphicFrameChg>
      </pc:sldChg>
      <pc:sldChg chg="modSp mod">
        <pc:chgData name="Kayse Jenkins" userId="63f38ff7-df08-4c2b-a68f-077c3107f92c" providerId="ADAL" clId="{57DD281C-7915-4E8A-9397-16D261F94759}" dt="2025-07-07T15:53:06.501" v="2072" actId="1076"/>
        <pc:sldMkLst>
          <pc:docMk/>
          <pc:sldMk cId="3646886205" sldId="1133"/>
        </pc:sldMkLst>
        <pc:spChg chg="mod">
          <ac:chgData name="Kayse Jenkins" userId="63f38ff7-df08-4c2b-a68f-077c3107f92c" providerId="ADAL" clId="{57DD281C-7915-4E8A-9397-16D261F94759}" dt="2025-07-07T15:53:06.501" v="2072" actId="1076"/>
          <ac:spMkLst>
            <pc:docMk/>
            <pc:sldMk cId="3646886205" sldId="1133"/>
            <ac:spMk id="5" creationId="{FEC97D53-67E1-4F84-986F-EAACA964CD08}"/>
          </ac:spMkLst>
        </pc:spChg>
        <pc:graphicFrameChg chg="mod">
          <ac:chgData name="Kayse Jenkins" userId="63f38ff7-df08-4c2b-a68f-077c3107f92c" providerId="ADAL" clId="{57DD281C-7915-4E8A-9397-16D261F94759}" dt="2025-07-07T15:53:06.501" v="2072" actId="1076"/>
          <ac:graphicFrameMkLst>
            <pc:docMk/>
            <pc:sldMk cId="3646886205" sldId="1133"/>
            <ac:graphicFrameMk id="4" creationId="{B6B32371-F8AF-49CF-A7EC-F7AA8E221D09}"/>
          </ac:graphicFrameMkLst>
        </pc:graphicFrameChg>
      </pc:sldChg>
      <pc:sldChg chg="addSp delSp modSp mod">
        <pc:chgData name="Kayse Jenkins" userId="63f38ff7-df08-4c2b-a68f-077c3107f92c" providerId="ADAL" clId="{57DD281C-7915-4E8A-9397-16D261F94759}" dt="2025-07-07T15:52:49.182" v="2070" actId="1076"/>
        <pc:sldMkLst>
          <pc:docMk/>
          <pc:sldMk cId="2188643794" sldId="1139"/>
        </pc:sldMkLst>
        <pc:spChg chg="mod">
          <ac:chgData name="Kayse Jenkins" userId="63f38ff7-df08-4c2b-a68f-077c3107f92c" providerId="ADAL" clId="{57DD281C-7915-4E8A-9397-16D261F94759}" dt="2025-07-07T15:52:49.182" v="2070" actId="1076"/>
          <ac:spMkLst>
            <pc:docMk/>
            <pc:sldMk cId="2188643794" sldId="1139"/>
            <ac:spMk id="3" creationId="{1DFFC874-792F-4579-97DD-17D0FED59CCC}"/>
          </ac:spMkLst>
        </pc:spChg>
        <pc:spChg chg="add mod">
          <ac:chgData name="Kayse Jenkins" userId="63f38ff7-df08-4c2b-a68f-077c3107f92c" providerId="ADAL" clId="{57DD281C-7915-4E8A-9397-16D261F94759}" dt="2025-06-27T19:56:45.354" v="204"/>
          <ac:spMkLst>
            <pc:docMk/>
            <pc:sldMk cId="2188643794" sldId="1139"/>
            <ac:spMk id="8" creationId="{97202FEC-52A3-4210-711F-74AF95D0138B}"/>
          </ac:spMkLst>
        </pc:spChg>
      </pc:sldChg>
      <pc:sldChg chg="addSp delSp modSp mod">
        <pc:chgData name="Kayse Jenkins" userId="63f38ff7-df08-4c2b-a68f-077c3107f92c" providerId="ADAL" clId="{57DD281C-7915-4E8A-9397-16D261F94759}" dt="2025-06-27T19:56:36.887" v="201" actId="478"/>
        <pc:sldMkLst>
          <pc:docMk/>
          <pc:sldMk cId="3527619947" sldId="1140"/>
        </pc:sldMkLst>
        <pc:spChg chg="add mod">
          <ac:chgData name="Kayse Jenkins" userId="63f38ff7-df08-4c2b-a68f-077c3107f92c" providerId="ADAL" clId="{57DD281C-7915-4E8A-9397-16D261F94759}" dt="2025-06-27T19:56:34.760" v="200"/>
          <ac:spMkLst>
            <pc:docMk/>
            <pc:sldMk cId="3527619947" sldId="1140"/>
            <ac:spMk id="9" creationId="{CB0E0690-9484-E39C-B132-9589E8AF2932}"/>
          </ac:spMkLst>
        </pc:spChg>
      </pc:sldChg>
      <pc:sldChg chg="modSp mod">
        <pc:chgData name="Kayse Jenkins" userId="63f38ff7-df08-4c2b-a68f-077c3107f92c" providerId="ADAL" clId="{57DD281C-7915-4E8A-9397-16D261F94759}" dt="2025-07-07T15:53:13.809" v="2073" actId="1076"/>
        <pc:sldMkLst>
          <pc:docMk/>
          <pc:sldMk cId="2795995455" sldId="1147"/>
        </pc:sldMkLst>
        <pc:graphicFrameChg chg="mod">
          <ac:chgData name="Kayse Jenkins" userId="63f38ff7-df08-4c2b-a68f-077c3107f92c" providerId="ADAL" clId="{57DD281C-7915-4E8A-9397-16D261F94759}" dt="2025-07-07T15:53:13.809" v="2073" actId="1076"/>
          <ac:graphicFrameMkLst>
            <pc:docMk/>
            <pc:sldMk cId="2795995455" sldId="1147"/>
            <ac:graphicFrameMk id="4" creationId="{B6B32371-F8AF-49CF-A7EC-F7AA8E221D09}"/>
          </ac:graphicFrameMkLst>
        </pc:graphicFrameChg>
      </pc:sldChg>
      <pc:sldChg chg="delSp modSp mod modNotes modNotesTx">
        <pc:chgData name="Kayse Jenkins" userId="63f38ff7-df08-4c2b-a68f-077c3107f92c" providerId="ADAL" clId="{57DD281C-7915-4E8A-9397-16D261F94759}" dt="2025-07-03T14:36:32.454" v="1870"/>
        <pc:sldMkLst>
          <pc:docMk/>
          <pc:sldMk cId="4239640096" sldId="1151"/>
        </pc:sldMkLst>
        <pc:spChg chg="mod">
          <ac:chgData name="Kayse Jenkins" userId="63f38ff7-df08-4c2b-a68f-077c3107f92c" providerId="ADAL" clId="{57DD281C-7915-4E8A-9397-16D261F94759}" dt="2025-06-27T19:48:10.493" v="60" actId="2711"/>
          <ac:spMkLst>
            <pc:docMk/>
            <pc:sldMk cId="4239640096" sldId="1151"/>
            <ac:spMk id="9" creationId="{AB0363D4-40EA-4F47-8BFF-FF7CF1B3BB1A}"/>
          </ac:spMkLst>
        </pc:spChg>
        <pc:picChg chg="mod">
          <ac:chgData name="Kayse Jenkins" userId="63f38ff7-df08-4c2b-a68f-077c3107f92c" providerId="ADAL" clId="{57DD281C-7915-4E8A-9397-16D261F94759}" dt="2025-07-03T13:19:28.322" v="1821" actId="14100"/>
          <ac:picMkLst>
            <pc:docMk/>
            <pc:sldMk cId="4239640096" sldId="1151"/>
            <ac:picMk id="4" creationId="{234E308B-2DD5-4AD1-8722-D6B18FFA3961}"/>
          </ac:picMkLst>
        </pc:picChg>
      </pc:sldChg>
      <pc:sldChg chg="addSp delSp modSp mod modNotes">
        <pc:chgData name="Kayse Jenkins" userId="63f38ff7-df08-4c2b-a68f-077c3107f92c" providerId="ADAL" clId="{57DD281C-7915-4E8A-9397-16D261F94759}" dt="2025-07-03T14:36:32.454" v="1870"/>
        <pc:sldMkLst>
          <pc:docMk/>
          <pc:sldMk cId="515941008" sldId="3687"/>
        </pc:sldMkLst>
        <pc:spChg chg="mod">
          <ac:chgData name="Kayse Jenkins" userId="63f38ff7-df08-4c2b-a68f-077c3107f92c" providerId="ADAL" clId="{57DD281C-7915-4E8A-9397-16D261F94759}" dt="2025-06-27T20:18:33.325" v="490" actId="255"/>
          <ac:spMkLst>
            <pc:docMk/>
            <pc:sldMk cId="515941008" sldId="3687"/>
            <ac:spMk id="2" creationId="{CE11A12A-941F-C299-A10B-55125748108C}"/>
          </ac:spMkLst>
        </pc:spChg>
        <pc:spChg chg="add mod">
          <ac:chgData name="Kayse Jenkins" userId="63f38ff7-df08-4c2b-a68f-077c3107f92c" providerId="ADAL" clId="{57DD281C-7915-4E8A-9397-16D261F94759}" dt="2025-06-30T13:51:16.307" v="1399" actId="255"/>
          <ac:spMkLst>
            <pc:docMk/>
            <pc:sldMk cId="515941008" sldId="3687"/>
            <ac:spMk id="7" creationId="{12CEBD1B-5650-DD89-083F-9CEFC0D2A353}"/>
          </ac:spMkLst>
        </pc:spChg>
        <pc:picChg chg="add mod">
          <ac:chgData name="Kayse Jenkins" userId="63f38ff7-df08-4c2b-a68f-077c3107f92c" providerId="ADAL" clId="{57DD281C-7915-4E8A-9397-16D261F94759}" dt="2025-06-27T20:18:35.751" v="491" actId="1076"/>
          <ac:picMkLst>
            <pc:docMk/>
            <pc:sldMk cId="515941008" sldId="3687"/>
            <ac:picMk id="6" creationId="{E5A649BE-05B4-5B00-9AC2-D9DD4A16685F}"/>
          </ac:picMkLst>
        </pc:picChg>
      </pc:sldChg>
      <pc:sldChg chg="delSp modSp mod modNotes">
        <pc:chgData name="Kayse Jenkins" userId="63f38ff7-df08-4c2b-a68f-077c3107f92c" providerId="ADAL" clId="{57DD281C-7915-4E8A-9397-16D261F94759}" dt="2025-07-03T14:36:32.454" v="1870"/>
        <pc:sldMkLst>
          <pc:docMk/>
          <pc:sldMk cId="721316881" sldId="3688"/>
        </pc:sldMkLst>
        <pc:spChg chg="mod">
          <ac:chgData name="Kayse Jenkins" userId="63f38ff7-df08-4c2b-a68f-077c3107f92c" providerId="ADAL" clId="{57DD281C-7915-4E8A-9397-16D261F94759}" dt="2025-06-27T19:54:16.317" v="148" actId="1076"/>
          <ac:spMkLst>
            <pc:docMk/>
            <pc:sldMk cId="721316881" sldId="3688"/>
            <ac:spMk id="2" creationId="{A459E103-130D-C62D-9E35-6320CC1E14A3}"/>
          </ac:spMkLst>
        </pc:spChg>
      </pc:sldChg>
      <pc:sldChg chg="modSp mod modNotes">
        <pc:chgData name="Kayse Jenkins" userId="63f38ff7-df08-4c2b-a68f-077c3107f92c" providerId="ADAL" clId="{57DD281C-7915-4E8A-9397-16D261F94759}" dt="2025-07-03T14:36:32.454" v="1870"/>
        <pc:sldMkLst>
          <pc:docMk/>
          <pc:sldMk cId="4249892961" sldId="3690"/>
        </pc:sldMkLst>
        <pc:spChg chg="mod">
          <ac:chgData name="Kayse Jenkins" userId="63f38ff7-df08-4c2b-a68f-077c3107f92c" providerId="ADAL" clId="{57DD281C-7915-4E8A-9397-16D261F94759}" dt="2025-06-27T19:57:51.121" v="226" actId="113"/>
          <ac:spMkLst>
            <pc:docMk/>
            <pc:sldMk cId="4249892961" sldId="3690"/>
            <ac:spMk id="5" creationId="{BCB03CD1-0A1F-CC99-1C35-72AC0B3D4976}"/>
          </ac:spMkLst>
        </pc:spChg>
        <pc:spChg chg="mod">
          <ac:chgData name="Kayse Jenkins" userId="63f38ff7-df08-4c2b-a68f-077c3107f92c" providerId="ADAL" clId="{57DD281C-7915-4E8A-9397-16D261F94759}" dt="2025-06-27T19:57:38.132" v="221" actId="207"/>
          <ac:spMkLst>
            <pc:docMk/>
            <pc:sldMk cId="4249892961" sldId="3690"/>
            <ac:spMk id="6" creationId="{7EE30E2F-A5D5-50B7-0D04-37275509E7C5}"/>
          </ac:spMkLst>
        </pc:spChg>
        <pc:graphicFrameChg chg="modGraphic">
          <ac:chgData name="Kayse Jenkins" userId="63f38ff7-df08-4c2b-a68f-077c3107f92c" providerId="ADAL" clId="{57DD281C-7915-4E8A-9397-16D261F94759}" dt="2025-06-30T16:29:56.330" v="1595" actId="207"/>
          <ac:graphicFrameMkLst>
            <pc:docMk/>
            <pc:sldMk cId="4249892961" sldId="3690"/>
            <ac:graphicFrameMk id="4" creationId="{D69ACB26-2A58-AB10-E06C-C850DF6FD0F2}"/>
          </ac:graphicFrameMkLst>
        </pc:graphicFrameChg>
      </pc:sldChg>
      <pc:sldChg chg="modSp mod">
        <pc:chgData name="Kayse Jenkins" userId="63f38ff7-df08-4c2b-a68f-077c3107f92c" providerId="ADAL" clId="{57DD281C-7915-4E8A-9397-16D261F94759}" dt="2025-07-01T21:05:55.841" v="1610" actId="1076"/>
        <pc:sldMkLst>
          <pc:docMk/>
          <pc:sldMk cId="2981471705" sldId="3691"/>
        </pc:sldMkLst>
      </pc:sldChg>
      <pc:sldChg chg="delSp modSp mod">
        <pc:chgData name="Kayse Jenkins" userId="63f38ff7-df08-4c2b-a68f-077c3107f92c" providerId="ADAL" clId="{57DD281C-7915-4E8A-9397-16D261F94759}" dt="2025-06-27T20:06:25.639" v="321" actId="1076"/>
        <pc:sldMkLst>
          <pc:docMk/>
          <pc:sldMk cId="3647591924" sldId="3692"/>
        </pc:sldMkLst>
      </pc:sldChg>
      <pc:sldChg chg="delSp modSp mod">
        <pc:chgData name="Kayse Jenkins" userId="63f38ff7-df08-4c2b-a68f-077c3107f92c" providerId="ADAL" clId="{57DD281C-7915-4E8A-9397-16D261F94759}" dt="2025-06-30T13:50:51.197" v="1396" actId="1076"/>
        <pc:sldMkLst>
          <pc:docMk/>
          <pc:sldMk cId="334805750" sldId="3694"/>
        </pc:sldMkLst>
      </pc:sldChg>
      <pc:sldChg chg="delSp modSp mod">
        <pc:chgData name="Kayse Jenkins" userId="63f38ff7-df08-4c2b-a68f-077c3107f92c" providerId="ADAL" clId="{57DD281C-7915-4E8A-9397-16D261F94759}" dt="2025-06-27T19:49:58.746" v="87" actId="207"/>
        <pc:sldMkLst>
          <pc:docMk/>
          <pc:sldMk cId="2400045619" sldId="3695"/>
        </pc:sldMkLst>
        <pc:spChg chg="mod">
          <ac:chgData name="Kayse Jenkins" userId="63f38ff7-df08-4c2b-a68f-077c3107f92c" providerId="ADAL" clId="{57DD281C-7915-4E8A-9397-16D261F94759}" dt="2025-06-27T19:49:58.746" v="87" actId="207"/>
          <ac:spMkLst>
            <pc:docMk/>
            <pc:sldMk cId="2400045619" sldId="3695"/>
            <ac:spMk id="2" creationId="{1501DFBF-00F6-DBF0-2168-20C6FC125A44}"/>
          </ac:spMkLst>
        </pc:spChg>
      </pc:sldChg>
      <pc:sldChg chg="delSp modSp mod">
        <pc:chgData name="Kayse Jenkins" userId="63f38ff7-df08-4c2b-a68f-077c3107f92c" providerId="ADAL" clId="{57DD281C-7915-4E8A-9397-16D261F94759}" dt="2025-06-27T21:13:21.953" v="1384" actId="1076"/>
        <pc:sldMkLst>
          <pc:docMk/>
          <pc:sldMk cId="1775813016" sldId="3696"/>
        </pc:sldMkLst>
        <pc:spChg chg="mod">
          <ac:chgData name="Kayse Jenkins" userId="63f38ff7-df08-4c2b-a68f-077c3107f92c" providerId="ADAL" clId="{57DD281C-7915-4E8A-9397-16D261F94759}" dt="2025-06-27T21:13:21.953" v="1384" actId="1076"/>
          <ac:spMkLst>
            <pc:docMk/>
            <pc:sldMk cId="1775813016" sldId="3696"/>
            <ac:spMk id="2" creationId="{A8743DF9-8918-E3BA-E5D5-921E76CDEC7E}"/>
          </ac:spMkLst>
        </pc:spChg>
        <pc:spChg chg="mod">
          <ac:chgData name="Kayse Jenkins" userId="63f38ff7-df08-4c2b-a68f-077c3107f92c" providerId="ADAL" clId="{57DD281C-7915-4E8A-9397-16D261F94759}" dt="2025-06-27T21:13:01.372" v="1379" actId="122"/>
          <ac:spMkLst>
            <pc:docMk/>
            <pc:sldMk cId="1775813016" sldId="3696"/>
            <ac:spMk id="3" creationId="{2DD046C4-E88D-FA7B-0F74-45BB7466FD8C}"/>
          </ac:spMkLst>
        </pc:spChg>
        <pc:spChg chg="mod">
          <ac:chgData name="Kayse Jenkins" userId="63f38ff7-df08-4c2b-a68f-077c3107f92c" providerId="ADAL" clId="{57DD281C-7915-4E8A-9397-16D261F94759}" dt="2025-06-27T21:12:49.758" v="1377" actId="1076"/>
          <ac:spMkLst>
            <pc:docMk/>
            <pc:sldMk cId="1775813016" sldId="3696"/>
            <ac:spMk id="4" creationId="{75110DF1-D57A-CA2C-F2CD-184AA902C37C}"/>
          </ac:spMkLst>
        </pc:spChg>
        <pc:spChg chg="mod">
          <ac:chgData name="Kayse Jenkins" userId="63f38ff7-df08-4c2b-a68f-077c3107f92c" providerId="ADAL" clId="{57DD281C-7915-4E8A-9397-16D261F94759}" dt="2025-06-27T21:13:07.470" v="1381" actId="122"/>
          <ac:spMkLst>
            <pc:docMk/>
            <pc:sldMk cId="1775813016" sldId="3696"/>
            <ac:spMk id="5" creationId="{7D1C30A0-7492-D736-1CB7-BA200B56BD6B}"/>
          </ac:spMkLst>
        </pc:spChg>
        <pc:spChg chg="mod">
          <ac:chgData name="Kayse Jenkins" userId="63f38ff7-df08-4c2b-a68f-077c3107f92c" providerId="ADAL" clId="{57DD281C-7915-4E8A-9397-16D261F94759}" dt="2025-06-27T21:13:12.002" v="1382" actId="14100"/>
          <ac:spMkLst>
            <pc:docMk/>
            <pc:sldMk cId="1775813016" sldId="3696"/>
            <ac:spMk id="6" creationId="{F2C42790-4303-B0F4-12D1-AE0221122661}"/>
          </ac:spMkLst>
        </pc:spChg>
        <pc:spChg chg="mod">
          <ac:chgData name="Kayse Jenkins" userId="63f38ff7-df08-4c2b-a68f-077c3107f92c" providerId="ADAL" clId="{57DD281C-7915-4E8A-9397-16D261F94759}" dt="2025-06-27T21:12:49.758" v="1377" actId="1076"/>
          <ac:spMkLst>
            <pc:docMk/>
            <pc:sldMk cId="1775813016" sldId="3696"/>
            <ac:spMk id="8" creationId="{64448BC6-4E7F-6125-40E4-A114327583BC}"/>
          </ac:spMkLst>
        </pc:spChg>
        <pc:spChg chg="mod">
          <ac:chgData name="Kayse Jenkins" userId="63f38ff7-df08-4c2b-a68f-077c3107f92c" providerId="ADAL" clId="{57DD281C-7915-4E8A-9397-16D261F94759}" dt="2025-06-27T21:12:49.758" v="1377" actId="1076"/>
          <ac:spMkLst>
            <pc:docMk/>
            <pc:sldMk cId="1775813016" sldId="3696"/>
            <ac:spMk id="9" creationId="{08966C4F-61C6-CCAB-9671-BD8E3678B7B6}"/>
          </ac:spMkLst>
        </pc:spChg>
      </pc:sldChg>
      <pc:sldChg chg="delSp modSp mod">
        <pc:chgData name="Kayse Jenkins" userId="63f38ff7-df08-4c2b-a68f-077c3107f92c" providerId="ADAL" clId="{57DD281C-7915-4E8A-9397-16D261F94759}" dt="2025-06-30T13:50:57.233" v="1397" actId="1076"/>
        <pc:sldMkLst>
          <pc:docMk/>
          <pc:sldMk cId="2222707909" sldId="3697"/>
        </pc:sldMkLst>
      </pc:sldChg>
      <pc:sldChg chg="modSp add mod modNotes">
        <pc:chgData name="Kayse Jenkins" userId="63f38ff7-df08-4c2b-a68f-077c3107f92c" providerId="ADAL" clId="{57DD281C-7915-4E8A-9397-16D261F94759}" dt="2025-07-07T15:45:29.969" v="1991" actId="14100"/>
        <pc:sldMkLst>
          <pc:docMk/>
          <pc:sldMk cId="1362933357" sldId="3698"/>
        </pc:sldMkLst>
        <pc:picChg chg="mod">
          <ac:chgData name="Kayse Jenkins" userId="63f38ff7-df08-4c2b-a68f-077c3107f92c" providerId="ADAL" clId="{57DD281C-7915-4E8A-9397-16D261F94759}" dt="2025-07-07T15:45:29.969" v="1991" actId="14100"/>
          <ac:picMkLst>
            <pc:docMk/>
            <pc:sldMk cId="1362933357" sldId="3698"/>
            <ac:picMk id="4" creationId="{B268BA4A-2B50-3855-B527-1478AE988F6C}"/>
          </ac:picMkLst>
        </pc:picChg>
        <pc:picChg chg="mod">
          <ac:chgData name="Kayse Jenkins" userId="63f38ff7-df08-4c2b-a68f-077c3107f92c" providerId="ADAL" clId="{57DD281C-7915-4E8A-9397-16D261F94759}" dt="2025-07-07T15:45:26.164" v="1990" actId="14100"/>
          <ac:picMkLst>
            <pc:docMk/>
            <pc:sldMk cId="1362933357" sldId="3698"/>
            <ac:picMk id="7" creationId="{4C6B54C5-A235-51FD-1ABF-2E0A4B573AF8}"/>
          </ac:picMkLst>
        </pc:picChg>
      </pc:sldChg>
      <pc:sldChg chg="modSp mod">
        <pc:chgData name="Kayse Jenkins" userId="63f38ff7-df08-4c2b-a68f-077c3107f92c" providerId="ADAL" clId="{57DD281C-7915-4E8A-9397-16D261F94759}" dt="2025-07-07T15:53:20.917" v="2074" actId="1076"/>
        <pc:sldMkLst>
          <pc:docMk/>
          <pc:sldMk cId="3059768052" sldId="3700"/>
        </pc:sldMkLst>
        <pc:graphicFrameChg chg="mod">
          <ac:chgData name="Kayse Jenkins" userId="63f38ff7-df08-4c2b-a68f-077c3107f92c" providerId="ADAL" clId="{57DD281C-7915-4E8A-9397-16D261F94759}" dt="2025-07-07T15:53:20.917" v="2074" actId="1076"/>
          <ac:graphicFrameMkLst>
            <pc:docMk/>
            <pc:sldMk cId="3059768052" sldId="3700"/>
            <ac:graphicFrameMk id="4" creationId="{81D787DD-72FD-EF84-9CA0-C41B88F23D92}"/>
          </ac:graphicFrameMkLst>
        </pc:graphicFrameChg>
      </pc:sldChg>
      <pc:sldChg chg="addSp delSp modSp add mod">
        <pc:chgData name="Kayse Jenkins" userId="63f38ff7-df08-4c2b-a68f-077c3107f92c" providerId="ADAL" clId="{57DD281C-7915-4E8A-9397-16D261F94759}" dt="2025-07-01T21:09:44.932" v="1678" actId="1076"/>
        <pc:sldMkLst>
          <pc:docMk/>
          <pc:sldMk cId="1912699669" sldId="3701"/>
        </pc:sldMkLst>
      </pc:sldChg>
      <pc:sldChg chg="addSp delSp modSp add mod ord modNotes modNotesTx">
        <pc:chgData name="Kayse Jenkins" userId="63f38ff7-df08-4c2b-a68f-077c3107f92c" providerId="ADAL" clId="{57DD281C-7915-4E8A-9397-16D261F94759}" dt="2025-07-07T15:44:58.377" v="1988" actId="14100"/>
        <pc:sldMkLst>
          <pc:docMk/>
          <pc:sldMk cId="2345195055" sldId="3702"/>
        </pc:sldMkLst>
        <pc:spChg chg="add mod">
          <ac:chgData name="Kayse Jenkins" userId="63f38ff7-df08-4c2b-a68f-077c3107f92c" providerId="ADAL" clId="{57DD281C-7915-4E8A-9397-16D261F94759}" dt="2025-07-01T21:15:16.546" v="1746" actId="1076"/>
          <ac:spMkLst>
            <pc:docMk/>
            <pc:sldMk cId="2345195055" sldId="3702"/>
            <ac:spMk id="6" creationId="{A39DDAAA-2978-2D3F-854F-D86DE0B7A272}"/>
          </ac:spMkLst>
        </pc:spChg>
        <pc:spChg chg="add mod">
          <ac:chgData name="Kayse Jenkins" userId="63f38ff7-df08-4c2b-a68f-077c3107f92c" providerId="ADAL" clId="{57DD281C-7915-4E8A-9397-16D261F94759}" dt="2025-07-01T21:15:55.713" v="1758" actId="1076"/>
          <ac:spMkLst>
            <pc:docMk/>
            <pc:sldMk cId="2345195055" sldId="3702"/>
            <ac:spMk id="9" creationId="{F6A86702-B36F-C443-E553-43AAAEC19311}"/>
          </ac:spMkLst>
        </pc:spChg>
        <pc:spChg chg="mod">
          <ac:chgData name="Kayse Jenkins" userId="63f38ff7-df08-4c2b-a68f-077c3107f92c" providerId="ADAL" clId="{57DD281C-7915-4E8A-9397-16D261F94759}" dt="2025-07-03T13:17:45.737" v="1815" actId="1076"/>
          <ac:spMkLst>
            <pc:docMk/>
            <pc:sldMk cId="2345195055" sldId="3702"/>
            <ac:spMk id="26626" creationId="{9969E4B8-7F08-C706-E35B-6518701A80E2}"/>
          </ac:spMkLst>
        </pc:spChg>
        <pc:picChg chg="add mod modCrop">
          <ac:chgData name="Kayse Jenkins" userId="63f38ff7-df08-4c2b-a68f-077c3107f92c" providerId="ADAL" clId="{57DD281C-7915-4E8A-9397-16D261F94759}" dt="2025-07-07T15:44:52.044" v="1986" actId="14100"/>
          <ac:picMkLst>
            <pc:docMk/>
            <pc:sldMk cId="2345195055" sldId="3702"/>
            <ac:picMk id="7" creationId="{FE386657-D275-DCF8-E301-DB2DD51BB20E}"/>
          </ac:picMkLst>
        </pc:picChg>
        <pc:picChg chg="add mod modCrop">
          <ac:chgData name="Kayse Jenkins" userId="63f38ff7-df08-4c2b-a68f-077c3107f92c" providerId="ADAL" clId="{57DD281C-7915-4E8A-9397-16D261F94759}" dt="2025-07-07T15:44:58.377" v="1988" actId="14100"/>
          <ac:picMkLst>
            <pc:docMk/>
            <pc:sldMk cId="2345195055" sldId="3702"/>
            <ac:picMk id="8" creationId="{E9751170-FC9E-5596-70EA-9D4EDCE430E6}"/>
          </ac:picMkLst>
        </pc:picChg>
      </pc:sldChg>
      <pc:sldChg chg="modSp mod">
        <pc:chgData name="Kayse Jenkins" userId="63f38ff7-df08-4c2b-a68f-077c3107f92c" providerId="ADAL" clId="{57DD281C-7915-4E8A-9397-16D261F94759}" dt="2025-07-07T15:58:01.823" v="2150" actId="20577"/>
        <pc:sldMkLst>
          <pc:docMk/>
          <pc:sldMk cId="736563789" sldId="3703"/>
        </pc:sldMkLst>
        <pc:spChg chg="mod">
          <ac:chgData name="Kayse Jenkins" userId="63f38ff7-df08-4c2b-a68f-077c3107f92c" providerId="ADAL" clId="{57DD281C-7915-4E8A-9397-16D261F94759}" dt="2025-07-07T15:58:01.823" v="2150" actId="20577"/>
          <ac:spMkLst>
            <pc:docMk/>
            <pc:sldMk cId="736563789" sldId="3703"/>
            <ac:spMk id="3" creationId="{D2E21749-73F6-12AE-D532-29D0CEEF35BE}"/>
          </ac:spMkLst>
        </pc:spChg>
        <pc:spChg chg="mod">
          <ac:chgData name="Kayse Jenkins" userId="63f38ff7-df08-4c2b-a68f-077c3107f92c" providerId="ADAL" clId="{57DD281C-7915-4E8A-9397-16D261F94759}" dt="2025-07-07T15:55:22.501" v="2121" actId="20577"/>
          <ac:spMkLst>
            <pc:docMk/>
            <pc:sldMk cId="736563789" sldId="3703"/>
            <ac:spMk id="4" creationId="{4FF59317-19E2-14A1-A586-D33E2F71AC39}"/>
          </ac:spMkLst>
        </pc:spChg>
        <pc:spChg chg="mod">
          <ac:chgData name="Kayse Jenkins" userId="63f38ff7-df08-4c2b-a68f-077c3107f92c" providerId="ADAL" clId="{57DD281C-7915-4E8A-9397-16D261F94759}" dt="2025-07-07T15:54:51.412" v="2100" actId="122"/>
          <ac:spMkLst>
            <pc:docMk/>
            <pc:sldMk cId="736563789" sldId="3703"/>
            <ac:spMk id="5" creationId="{4C938376-FE8A-2308-D300-21C9BDF5F6B4}"/>
          </ac:spMkLst>
        </pc:spChg>
      </pc:sldChg>
      <pc:sldChg chg="modSp mod">
        <pc:chgData name="Kayse Jenkins" userId="63f38ff7-df08-4c2b-a68f-077c3107f92c" providerId="ADAL" clId="{57DD281C-7915-4E8A-9397-16D261F94759}" dt="2025-07-07T15:58:35.554" v="2161" actId="20577"/>
        <pc:sldMkLst>
          <pc:docMk/>
          <pc:sldMk cId="3300618770" sldId="3704"/>
        </pc:sldMkLst>
        <pc:spChg chg="mod">
          <ac:chgData name="Kayse Jenkins" userId="63f38ff7-df08-4c2b-a68f-077c3107f92c" providerId="ADAL" clId="{57DD281C-7915-4E8A-9397-16D261F94759}" dt="2025-07-07T15:58:35.554" v="2161" actId="20577"/>
          <ac:spMkLst>
            <pc:docMk/>
            <pc:sldMk cId="3300618770" sldId="3704"/>
            <ac:spMk id="3" creationId="{51DE816E-4516-FEAF-D797-F93D429A13E2}"/>
          </ac:spMkLst>
        </pc:spChg>
        <pc:spChg chg="mod">
          <ac:chgData name="Kayse Jenkins" userId="63f38ff7-df08-4c2b-a68f-077c3107f92c" providerId="ADAL" clId="{57DD281C-7915-4E8A-9397-16D261F94759}" dt="2025-07-07T15:56:00.942" v="2129" actId="115"/>
          <ac:spMkLst>
            <pc:docMk/>
            <pc:sldMk cId="3300618770" sldId="3704"/>
            <ac:spMk id="4" creationId="{755F7D78-079E-FC18-7E51-E5C7154C6321}"/>
          </ac:spMkLst>
        </pc:spChg>
        <pc:spChg chg="mod">
          <ac:chgData name="Kayse Jenkins" userId="63f38ff7-df08-4c2b-a68f-077c3107f92c" providerId="ADAL" clId="{57DD281C-7915-4E8A-9397-16D261F94759}" dt="2025-07-07T15:56:04.305" v="2131" actId="115"/>
          <ac:spMkLst>
            <pc:docMk/>
            <pc:sldMk cId="3300618770" sldId="3704"/>
            <ac:spMk id="5" creationId="{A7AAAFBD-1388-E0DE-60B8-B24F58AB0BE2}"/>
          </ac:spMkLst>
        </pc:spChg>
      </pc:sldChg>
      <pc:sldChg chg="modSp mod">
        <pc:chgData name="Kayse Jenkins" userId="63f38ff7-df08-4c2b-a68f-077c3107f92c" providerId="ADAL" clId="{57DD281C-7915-4E8A-9397-16D261F94759}" dt="2025-07-07T15:58:44.987" v="2162" actId="114"/>
        <pc:sldMkLst>
          <pc:docMk/>
          <pc:sldMk cId="219612220" sldId="3705"/>
        </pc:sldMkLst>
        <pc:spChg chg="mod">
          <ac:chgData name="Kayse Jenkins" userId="63f38ff7-df08-4c2b-a68f-077c3107f92c" providerId="ADAL" clId="{57DD281C-7915-4E8A-9397-16D261F94759}" dt="2025-07-07T15:58:44.987" v="2162" actId="114"/>
          <ac:spMkLst>
            <pc:docMk/>
            <pc:sldMk cId="219612220" sldId="3705"/>
            <ac:spMk id="3" creationId="{AFB36833-4723-90C4-6E2E-E5F6CB8FF480}"/>
          </ac:spMkLst>
        </pc:spChg>
        <pc:spChg chg="mod">
          <ac:chgData name="Kayse Jenkins" userId="63f38ff7-df08-4c2b-a68f-077c3107f92c" providerId="ADAL" clId="{57DD281C-7915-4E8A-9397-16D261F94759}" dt="2025-07-07T15:56:40.527" v="2140" actId="115"/>
          <ac:spMkLst>
            <pc:docMk/>
            <pc:sldMk cId="219612220" sldId="3705"/>
            <ac:spMk id="4" creationId="{5FFAF31D-6136-D80C-E1C8-DBE4F4EE79FF}"/>
          </ac:spMkLst>
        </pc:spChg>
        <pc:spChg chg="mod">
          <ac:chgData name="Kayse Jenkins" userId="63f38ff7-df08-4c2b-a68f-077c3107f92c" providerId="ADAL" clId="{57DD281C-7915-4E8A-9397-16D261F94759}" dt="2025-07-07T15:56:46.161" v="2141" actId="12"/>
          <ac:spMkLst>
            <pc:docMk/>
            <pc:sldMk cId="219612220" sldId="3705"/>
            <ac:spMk id="5" creationId="{E9C7D2EE-B200-6DB3-265B-81C366BDBD3C}"/>
          </ac:spMkLst>
        </pc:spChg>
      </pc:sldChg>
      <pc:sldChg chg="modSp mod">
        <pc:chgData name="Kayse Jenkins" userId="63f38ff7-df08-4c2b-a68f-077c3107f92c" providerId="ADAL" clId="{57DD281C-7915-4E8A-9397-16D261F94759}" dt="2025-07-07T15:50:14.787" v="2051" actId="1076"/>
        <pc:sldMkLst>
          <pc:docMk/>
          <pc:sldMk cId="1217259928" sldId="3706"/>
        </pc:sldMkLst>
        <pc:spChg chg="mod">
          <ac:chgData name="Kayse Jenkins" userId="63f38ff7-df08-4c2b-a68f-077c3107f92c" providerId="ADAL" clId="{57DD281C-7915-4E8A-9397-16D261F94759}" dt="2025-07-07T15:50:09.720" v="2050" actId="14100"/>
          <ac:spMkLst>
            <pc:docMk/>
            <pc:sldMk cId="1217259928" sldId="3706"/>
            <ac:spMk id="2" creationId="{8A7ADBDF-989A-9C97-8031-4496B0CA219B}"/>
          </ac:spMkLst>
        </pc:spChg>
        <pc:spChg chg="mod">
          <ac:chgData name="Kayse Jenkins" userId="63f38ff7-df08-4c2b-a68f-077c3107f92c" providerId="ADAL" clId="{57DD281C-7915-4E8A-9397-16D261F94759}" dt="2025-07-07T15:50:14.787" v="2051" actId="1076"/>
          <ac:spMkLst>
            <pc:docMk/>
            <pc:sldMk cId="1217259928" sldId="3706"/>
            <ac:spMk id="3" creationId="{F6E09435-4590-38B0-3AEA-BF9A6D8B1C20}"/>
          </ac:spMkLst>
        </pc:spChg>
      </pc:sldChg>
      <pc:sldChg chg="addSp delSp modSp add mod modNotes modNotesTx">
        <pc:chgData name="Kayse Jenkins" userId="63f38ff7-df08-4c2b-a68f-077c3107f92c" providerId="ADAL" clId="{57DD281C-7915-4E8A-9397-16D261F94759}" dt="2025-07-07T15:45:15.894" v="1989" actId="14100"/>
        <pc:sldMkLst>
          <pc:docMk/>
          <pc:sldMk cId="659833213" sldId="3707"/>
        </pc:sldMkLst>
      </pc:sldChg>
      <pc:sldChg chg="modSp mod modNotesTx">
        <pc:chgData name="Kayse Jenkins" userId="63f38ff7-df08-4c2b-a68f-077c3107f92c" providerId="ADAL" clId="{57DD281C-7915-4E8A-9397-16D261F94759}" dt="2025-07-07T15:45:48.270" v="1992" actId="14100"/>
        <pc:sldMkLst>
          <pc:docMk/>
          <pc:sldMk cId="2258997094" sldId="3708"/>
        </pc:sldMkLst>
        <pc:spChg chg="mod">
          <ac:chgData name="Kayse Jenkins" userId="63f38ff7-df08-4c2b-a68f-077c3107f92c" providerId="ADAL" clId="{57DD281C-7915-4E8A-9397-16D261F94759}" dt="2025-07-03T14:52:16.638" v="1892" actId="1076"/>
          <ac:spMkLst>
            <pc:docMk/>
            <pc:sldMk cId="2258997094" sldId="3708"/>
            <ac:spMk id="3" creationId="{3199B541-8E5D-0AEE-31DF-772DB0024F49}"/>
          </ac:spMkLst>
        </pc:spChg>
        <pc:picChg chg="mod">
          <ac:chgData name="Kayse Jenkins" userId="63f38ff7-df08-4c2b-a68f-077c3107f92c" providerId="ADAL" clId="{57DD281C-7915-4E8A-9397-16D261F94759}" dt="2025-07-07T15:45:48.270" v="1992" actId="14100"/>
          <ac:picMkLst>
            <pc:docMk/>
            <pc:sldMk cId="2258997094" sldId="3708"/>
            <ac:picMk id="1026" creationId="{DCABCE5B-2C4D-027A-20AF-13CDA9CC0ACD}"/>
          </ac:picMkLst>
        </pc:picChg>
      </pc:sldChg>
      <pc:sldChg chg="modSp mod">
        <pc:chgData name="Kayse Jenkins" userId="63f38ff7-df08-4c2b-a68f-077c3107f92c" providerId="ADAL" clId="{57DD281C-7915-4E8A-9397-16D261F94759}" dt="2025-07-07T15:46:47.936" v="2000" actId="14100"/>
        <pc:sldMkLst>
          <pc:docMk/>
          <pc:sldMk cId="3680085216" sldId="3709"/>
        </pc:sldMkLst>
        <pc:spChg chg="mod">
          <ac:chgData name="Kayse Jenkins" userId="63f38ff7-df08-4c2b-a68f-077c3107f92c" providerId="ADAL" clId="{57DD281C-7915-4E8A-9397-16D261F94759}" dt="2025-07-07T15:46:47.936" v="2000" actId="14100"/>
          <ac:spMkLst>
            <pc:docMk/>
            <pc:sldMk cId="3680085216" sldId="3709"/>
            <ac:spMk id="2" creationId="{1141DF66-EA1D-17CD-0ED2-FC54A366C248}"/>
          </ac:spMkLst>
        </pc:spChg>
        <pc:graphicFrameChg chg="mod">
          <ac:chgData name="Kayse Jenkins" userId="63f38ff7-df08-4c2b-a68f-077c3107f92c" providerId="ADAL" clId="{57DD281C-7915-4E8A-9397-16D261F94759}" dt="2025-07-07T15:46:35.875" v="1996" actId="1076"/>
          <ac:graphicFrameMkLst>
            <pc:docMk/>
            <pc:sldMk cId="3680085216" sldId="3709"/>
            <ac:graphicFrameMk id="8" creationId="{25752C45-D524-CBE5-908F-7DD6BF22B176}"/>
          </ac:graphicFrameMkLst>
        </pc:graphicFrameChg>
        <pc:picChg chg="mod">
          <ac:chgData name="Kayse Jenkins" userId="63f38ff7-df08-4c2b-a68f-077c3107f92c" providerId="ADAL" clId="{57DD281C-7915-4E8A-9397-16D261F94759}" dt="2025-07-07T15:46:35.875" v="1996" actId="1076"/>
          <ac:picMkLst>
            <pc:docMk/>
            <pc:sldMk cId="3680085216" sldId="3709"/>
            <ac:picMk id="5" creationId="{6F98537E-2E7B-303D-CE34-DD061821C7D9}"/>
          </ac:picMkLst>
        </pc:picChg>
        <pc:picChg chg="mod">
          <ac:chgData name="Kayse Jenkins" userId="63f38ff7-df08-4c2b-a68f-077c3107f92c" providerId="ADAL" clId="{57DD281C-7915-4E8A-9397-16D261F94759}" dt="2025-07-07T15:46:35.875" v="1996" actId="1076"/>
          <ac:picMkLst>
            <pc:docMk/>
            <pc:sldMk cId="3680085216" sldId="3709"/>
            <ac:picMk id="7" creationId="{F94B31F6-A2FC-9DC5-E3DC-3B7F20CCE323}"/>
          </ac:picMkLst>
        </pc:picChg>
        <pc:picChg chg="mod">
          <ac:chgData name="Kayse Jenkins" userId="63f38ff7-df08-4c2b-a68f-077c3107f92c" providerId="ADAL" clId="{57DD281C-7915-4E8A-9397-16D261F94759}" dt="2025-07-07T15:46:35.875" v="1996" actId="1076"/>
          <ac:picMkLst>
            <pc:docMk/>
            <pc:sldMk cId="3680085216" sldId="3709"/>
            <ac:picMk id="10" creationId="{4A75B0BF-0AFE-6815-07FD-C1E9C5B7F28B}"/>
          </ac:picMkLst>
        </pc:picChg>
        <pc:picChg chg="mod">
          <ac:chgData name="Kayse Jenkins" userId="63f38ff7-df08-4c2b-a68f-077c3107f92c" providerId="ADAL" clId="{57DD281C-7915-4E8A-9397-16D261F94759}" dt="2025-07-07T15:46:35.875" v="1996" actId="1076"/>
          <ac:picMkLst>
            <pc:docMk/>
            <pc:sldMk cId="3680085216" sldId="3709"/>
            <ac:picMk id="13" creationId="{C18E9311-5289-90AB-13E8-C827F1C79327}"/>
          </ac:picMkLst>
        </pc:picChg>
      </pc:sldChg>
      <pc:sldChg chg="addSp modSp add del mod">
        <pc:chgData name="Kayse Jenkins" userId="63f38ff7-df08-4c2b-a68f-077c3107f92c" providerId="ADAL" clId="{57DD281C-7915-4E8A-9397-16D261F94759}" dt="2025-07-03T14:54:34.883" v="1928" actId="2696"/>
        <pc:sldMkLst>
          <pc:docMk/>
          <pc:sldMk cId="4075546342" sldId="3709"/>
        </pc:sldMkLst>
      </pc:sldChg>
      <pc:sldChg chg="modSp mod">
        <pc:chgData name="Kayse Jenkins" userId="63f38ff7-df08-4c2b-a68f-077c3107f92c" providerId="ADAL" clId="{57DD281C-7915-4E8A-9397-16D261F94759}" dt="2025-07-07T15:49:04.643" v="2030" actId="255"/>
        <pc:sldMkLst>
          <pc:docMk/>
          <pc:sldMk cId="1889654516" sldId="3710"/>
        </pc:sldMkLst>
        <pc:spChg chg="mod">
          <ac:chgData name="Kayse Jenkins" userId="63f38ff7-df08-4c2b-a68f-077c3107f92c" providerId="ADAL" clId="{57DD281C-7915-4E8A-9397-16D261F94759}" dt="2025-07-07T15:48:52.054" v="2026" actId="1076"/>
          <ac:spMkLst>
            <pc:docMk/>
            <pc:sldMk cId="1889654516" sldId="3710"/>
            <ac:spMk id="24581" creationId="{DCE8956D-6D1C-A287-90DC-EF1662A82B61}"/>
          </ac:spMkLst>
        </pc:spChg>
        <pc:spChg chg="mod">
          <ac:chgData name="Kayse Jenkins" userId="63f38ff7-df08-4c2b-a68f-077c3107f92c" providerId="ADAL" clId="{57DD281C-7915-4E8A-9397-16D261F94759}" dt="2025-07-07T15:49:04.643" v="2030" actId="255"/>
          <ac:spMkLst>
            <pc:docMk/>
            <pc:sldMk cId="1889654516" sldId="3710"/>
            <ac:spMk id="31746" creationId="{81B78DC3-189E-8FC5-BEB1-540A30BFE580}"/>
          </ac:spMkLst>
        </pc:spChg>
      </pc:sldChg>
      <pc:sldChg chg="modSp mod">
        <pc:chgData name="Kayse Jenkins" userId="63f38ff7-df08-4c2b-a68f-077c3107f92c" providerId="ADAL" clId="{57DD281C-7915-4E8A-9397-16D261F94759}" dt="2025-07-07T15:50:53.372" v="2053" actId="1076"/>
        <pc:sldMkLst>
          <pc:docMk/>
          <pc:sldMk cId="0" sldId="3712"/>
        </pc:sldMkLst>
        <pc:spChg chg="mod">
          <ac:chgData name="Kayse Jenkins" userId="63f38ff7-df08-4c2b-a68f-077c3107f92c" providerId="ADAL" clId="{57DD281C-7915-4E8A-9397-16D261F94759}" dt="2025-07-07T15:50:53.372" v="2053" actId="1076"/>
          <ac:spMkLst>
            <pc:docMk/>
            <pc:sldMk cId="0" sldId="3712"/>
            <ac:spMk id="3" creationId="{00000000-0000-0000-0000-000000000000}"/>
          </ac:spMkLst>
        </pc:spChg>
      </pc:sldChg>
      <pc:sldChg chg="addSp delSp modSp add mod">
        <pc:chgData name="Kayse Jenkins" userId="63f38ff7-df08-4c2b-a68f-077c3107f92c" providerId="ADAL" clId="{57DD281C-7915-4E8A-9397-16D261F94759}" dt="2025-07-07T16:05:57.443" v="2435" actId="1076"/>
        <pc:sldMkLst>
          <pc:docMk/>
          <pc:sldMk cId="2279375302" sldId="3713"/>
        </pc:sldMkLst>
        <pc:spChg chg="mod">
          <ac:chgData name="Kayse Jenkins" userId="63f38ff7-df08-4c2b-a68f-077c3107f92c" providerId="ADAL" clId="{57DD281C-7915-4E8A-9397-16D261F94759}" dt="2025-07-07T16:05:57.443" v="2435" actId="1076"/>
          <ac:spMkLst>
            <pc:docMk/>
            <pc:sldMk cId="2279375302" sldId="3713"/>
            <ac:spMk id="3" creationId="{05E76933-6200-83E8-C8AB-3472CD439C05}"/>
          </ac:spMkLst>
        </pc:spChg>
        <pc:graphicFrameChg chg="add mod modGraphic">
          <ac:chgData name="Kayse Jenkins" userId="63f38ff7-df08-4c2b-a68f-077c3107f92c" providerId="ADAL" clId="{57DD281C-7915-4E8A-9397-16D261F94759}" dt="2025-07-07T16:05:53.946" v="2434" actId="1076"/>
          <ac:graphicFrameMkLst>
            <pc:docMk/>
            <pc:sldMk cId="2279375302" sldId="3713"/>
            <ac:graphicFrameMk id="9" creationId="{E94D7B06-02D7-5C21-1368-5D4B5A98122D}"/>
          </ac:graphicFrameMkLst>
        </pc:graphicFrameChg>
      </pc:sldChg>
    </pc:docChg>
  </pc:docChgLst>
  <pc:docChgLst>
    <pc:chgData name="Jake Miller" userId="e26c4f4d-c0a4-490f-bfe2-0f12d309c175" providerId="ADAL" clId="{575E604E-5356-4FBA-970B-2D8825811C6A}"/>
    <pc:docChg chg="undo custSel addSld delSld modSld modNotesMaster modHandout">
      <pc:chgData name="Jake Miller" userId="e26c4f4d-c0a4-490f-bfe2-0f12d309c175" providerId="ADAL" clId="{575E604E-5356-4FBA-970B-2D8825811C6A}" dt="2024-07-29T21:40:09.750" v="132"/>
      <pc:docMkLst>
        <pc:docMk/>
      </pc:docMkLst>
      <pc:sldChg chg="modNotes">
        <pc:chgData name="Jake Miller" userId="e26c4f4d-c0a4-490f-bfe2-0f12d309c175" providerId="ADAL" clId="{575E604E-5356-4FBA-970B-2D8825811C6A}" dt="2024-07-29T21:40:09.750" v="132"/>
        <pc:sldMkLst>
          <pc:docMk/>
          <pc:sldMk cId="0" sldId="256"/>
        </pc:sldMkLst>
      </pc:sldChg>
      <pc:sldChg chg="modNotes">
        <pc:chgData name="Jake Miller" userId="e26c4f4d-c0a4-490f-bfe2-0f12d309c175" providerId="ADAL" clId="{575E604E-5356-4FBA-970B-2D8825811C6A}" dt="2024-07-29T21:40:09.750" v="132"/>
        <pc:sldMkLst>
          <pc:docMk/>
          <pc:sldMk cId="1290684834" sldId="268"/>
        </pc:sldMkLst>
      </pc:sldChg>
      <pc:sldChg chg="modNotes">
        <pc:chgData name="Jake Miller" userId="e26c4f4d-c0a4-490f-bfe2-0f12d309c175" providerId="ADAL" clId="{575E604E-5356-4FBA-970B-2D8825811C6A}" dt="2024-07-29T21:40:09.750" v="132"/>
        <pc:sldMkLst>
          <pc:docMk/>
          <pc:sldMk cId="1186234729" sldId="447"/>
        </pc:sldMkLst>
      </pc:sldChg>
      <pc:sldChg chg="modNotes">
        <pc:chgData name="Jake Miller" userId="e26c4f4d-c0a4-490f-bfe2-0f12d309c175" providerId="ADAL" clId="{575E604E-5356-4FBA-970B-2D8825811C6A}" dt="2024-07-29T21:40:09.750" v="132"/>
        <pc:sldMkLst>
          <pc:docMk/>
          <pc:sldMk cId="1945887640" sldId="449"/>
        </pc:sldMkLst>
      </pc:sldChg>
      <pc:sldChg chg="modNotes">
        <pc:chgData name="Jake Miller" userId="e26c4f4d-c0a4-490f-bfe2-0f12d309c175" providerId="ADAL" clId="{575E604E-5356-4FBA-970B-2D8825811C6A}" dt="2024-07-29T21:40:09.750" v="132"/>
        <pc:sldMkLst>
          <pc:docMk/>
          <pc:sldMk cId="0" sldId="698"/>
        </pc:sldMkLst>
      </pc:sldChg>
      <pc:sldChg chg="modNotes">
        <pc:chgData name="Jake Miller" userId="e26c4f4d-c0a4-490f-bfe2-0f12d309c175" providerId="ADAL" clId="{575E604E-5356-4FBA-970B-2D8825811C6A}" dt="2024-07-29T21:40:09.750" v="132"/>
        <pc:sldMkLst>
          <pc:docMk/>
          <pc:sldMk cId="0" sldId="940"/>
        </pc:sldMkLst>
      </pc:sldChg>
      <pc:sldChg chg="modNotes">
        <pc:chgData name="Jake Miller" userId="e26c4f4d-c0a4-490f-bfe2-0f12d309c175" providerId="ADAL" clId="{575E604E-5356-4FBA-970B-2D8825811C6A}" dt="2024-07-29T21:40:09.750" v="132"/>
        <pc:sldMkLst>
          <pc:docMk/>
          <pc:sldMk cId="0" sldId="944"/>
        </pc:sldMkLst>
      </pc:sldChg>
      <pc:sldChg chg="modNotes">
        <pc:chgData name="Jake Miller" userId="e26c4f4d-c0a4-490f-bfe2-0f12d309c175" providerId="ADAL" clId="{575E604E-5356-4FBA-970B-2D8825811C6A}" dt="2024-07-29T21:40:09.750" v="132"/>
        <pc:sldMkLst>
          <pc:docMk/>
          <pc:sldMk cId="0" sldId="951"/>
        </pc:sldMkLst>
      </pc:sldChg>
      <pc:sldChg chg="modNotes">
        <pc:chgData name="Jake Miller" userId="e26c4f4d-c0a4-490f-bfe2-0f12d309c175" providerId="ADAL" clId="{575E604E-5356-4FBA-970B-2D8825811C6A}" dt="2024-07-29T21:40:09.750" v="132"/>
        <pc:sldMkLst>
          <pc:docMk/>
          <pc:sldMk cId="0" sldId="952"/>
        </pc:sldMkLst>
      </pc:sldChg>
      <pc:sldChg chg="modNotes">
        <pc:chgData name="Jake Miller" userId="e26c4f4d-c0a4-490f-bfe2-0f12d309c175" providerId="ADAL" clId="{575E604E-5356-4FBA-970B-2D8825811C6A}" dt="2024-07-29T21:40:09.750" v="132"/>
        <pc:sldMkLst>
          <pc:docMk/>
          <pc:sldMk cId="0" sldId="953"/>
        </pc:sldMkLst>
      </pc:sldChg>
      <pc:sldChg chg="modNotes">
        <pc:chgData name="Jake Miller" userId="e26c4f4d-c0a4-490f-bfe2-0f12d309c175" providerId="ADAL" clId="{575E604E-5356-4FBA-970B-2D8825811C6A}" dt="2024-07-29T21:40:09.750" v="132"/>
        <pc:sldMkLst>
          <pc:docMk/>
          <pc:sldMk cId="2044524621" sldId="954"/>
        </pc:sldMkLst>
      </pc:sldChg>
      <pc:sldChg chg="modNotes">
        <pc:chgData name="Jake Miller" userId="e26c4f4d-c0a4-490f-bfe2-0f12d309c175" providerId="ADAL" clId="{575E604E-5356-4FBA-970B-2D8825811C6A}" dt="2024-07-29T21:40:09.750" v="132"/>
        <pc:sldMkLst>
          <pc:docMk/>
          <pc:sldMk cId="0" sldId="955"/>
        </pc:sldMkLst>
      </pc:sldChg>
      <pc:sldChg chg="modNotes">
        <pc:chgData name="Jake Miller" userId="e26c4f4d-c0a4-490f-bfe2-0f12d309c175" providerId="ADAL" clId="{575E604E-5356-4FBA-970B-2D8825811C6A}" dt="2024-07-29T21:40:09.750" v="132"/>
        <pc:sldMkLst>
          <pc:docMk/>
          <pc:sldMk cId="0" sldId="961"/>
        </pc:sldMkLst>
      </pc:sldChg>
      <pc:sldChg chg="modNotes">
        <pc:chgData name="Jake Miller" userId="e26c4f4d-c0a4-490f-bfe2-0f12d309c175" providerId="ADAL" clId="{575E604E-5356-4FBA-970B-2D8825811C6A}" dt="2024-07-29T21:40:09.750" v="132"/>
        <pc:sldMkLst>
          <pc:docMk/>
          <pc:sldMk cId="0" sldId="962"/>
        </pc:sldMkLst>
      </pc:sldChg>
      <pc:sldChg chg="modNotes">
        <pc:chgData name="Jake Miller" userId="e26c4f4d-c0a4-490f-bfe2-0f12d309c175" providerId="ADAL" clId="{575E604E-5356-4FBA-970B-2D8825811C6A}" dt="2024-07-29T21:40:09.750" v="132"/>
        <pc:sldMkLst>
          <pc:docMk/>
          <pc:sldMk cId="629802515" sldId="973"/>
        </pc:sldMkLst>
      </pc:sldChg>
      <pc:sldChg chg="modNotes">
        <pc:chgData name="Jake Miller" userId="e26c4f4d-c0a4-490f-bfe2-0f12d309c175" providerId="ADAL" clId="{575E604E-5356-4FBA-970B-2D8825811C6A}" dt="2024-07-29T21:40:09.750" v="132"/>
        <pc:sldMkLst>
          <pc:docMk/>
          <pc:sldMk cId="0" sldId="975"/>
        </pc:sldMkLst>
      </pc:sldChg>
      <pc:sldChg chg="modSp mod modNotes">
        <pc:chgData name="Jake Miller" userId="e26c4f4d-c0a4-490f-bfe2-0f12d309c175" providerId="ADAL" clId="{575E604E-5356-4FBA-970B-2D8825811C6A}" dt="2024-07-29T21:40:09.750" v="132"/>
        <pc:sldMkLst>
          <pc:docMk/>
          <pc:sldMk cId="3864634724" sldId="1013"/>
        </pc:sldMkLst>
      </pc:sldChg>
      <pc:sldChg chg="modNotes">
        <pc:chgData name="Jake Miller" userId="e26c4f4d-c0a4-490f-bfe2-0f12d309c175" providerId="ADAL" clId="{575E604E-5356-4FBA-970B-2D8825811C6A}" dt="2024-07-29T21:40:09.750" v="132"/>
        <pc:sldMkLst>
          <pc:docMk/>
          <pc:sldMk cId="0" sldId="1041"/>
        </pc:sldMkLst>
      </pc:sldChg>
      <pc:sldChg chg="modNotes">
        <pc:chgData name="Jake Miller" userId="e26c4f4d-c0a4-490f-bfe2-0f12d309c175" providerId="ADAL" clId="{575E604E-5356-4FBA-970B-2D8825811C6A}" dt="2024-07-29T21:40:09.750" v="132"/>
        <pc:sldMkLst>
          <pc:docMk/>
          <pc:sldMk cId="3428273197" sldId="1042"/>
        </pc:sldMkLst>
      </pc:sldChg>
      <pc:sldChg chg="modNotes">
        <pc:chgData name="Jake Miller" userId="e26c4f4d-c0a4-490f-bfe2-0f12d309c175" providerId="ADAL" clId="{575E604E-5356-4FBA-970B-2D8825811C6A}" dt="2024-07-29T21:40:09.750" v="132"/>
        <pc:sldMkLst>
          <pc:docMk/>
          <pc:sldMk cId="0" sldId="1074"/>
        </pc:sldMkLst>
      </pc:sldChg>
      <pc:sldChg chg="modSp mod modNotes">
        <pc:chgData name="Jake Miller" userId="e26c4f4d-c0a4-490f-bfe2-0f12d309c175" providerId="ADAL" clId="{575E604E-5356-4FBA-970B-2D8825811C6A}" dt="2024-07-29T21:40:09.750" v="132"/>
        <pc:sldMkLst>
          <pc:docMk/>
          <pc:sldMk cId="0" sldId="1084"/>
        </pc:sldMkLst>
      </pc:sldChg>
      <pc:sldChg chg="modNotes">
        <pc:chgData name="Jake Miller" userId="e26c4f4d-c0a4-490f-bfe2-0f12d309c175" providerId="ADAL" clId="{575E604E-5356-4FBA-970B-2D8825811C6A}" dt="2024-07-29T21:40:09.750" v="132"/>
        <pc:sldMkLst>
          <pc:docMk/>
          <pc:sldMk cId="1543872116" sldId="1116"/>
        </pc:sldMkLst>
      </pc:sldChg>
      <pc:sldChg chg="addSp delSp modSp add del mod modNotes">
        <pc:chgData name="Jake Miller" userId="e26c4f4d-c0a4-490f-bfe2-0f12d309c175" providerId="ADAL" clId="{575E604E-5356-4FBA-970B-2D8825811C6A}" dt="2024-07-29T21:40:09.750" v="132"/>
        <pc:sldMkLst>
          <pc:docMk/>
          <pc:sldMk cId="3649862075" sldId="1118"/>
        </pc:sldMkLst>
      </pc:sldChg>
      <pc:sldChg chg="modNotes">
        <pc:chgData name="Jake Miller" userId="e26c4f4d-c0a4-490f-bfe2-0f12d309c175" providerId="ADAL" clId="{575E604E-5356-4FBA-970B-2D8825811C6A}" dt="2024-07-29T21:40:09.750" v="132"/>
        <pc:sldMkLst>
          <pc:docMk/>
          <pc:sldMk cId="3020466271" sldId="1125"/>
        </pc:sldMkLst>
      </pc:sldChg>
      <pc:sldChg chg="addSp delSp modSp mod modNotes">
        <pc:chgData name="Jake Miller" userId="e26c4f4d-c0a4-490f-bfe2-0f12d309c175" providerId="ADAL" clId="{575E604E-5356-4FBA-970B-2D8825811C6A}" dt="2024-07-29T21:40:09.750" v="132"/>
        <pc:sldMkLst>
          <pc:docMk/>
          <pc:sldMk cId="3666430360" sldId="1127"/>
        </pc:sldMkLst>
      </pc:sldChg>
      <pc:sldChg chg="modNotes">
        <pc:chgData name="Jake Miller" userId="e26c4f4d-c0a4-490f-bfe2-0f12d309c175" providerId="ADAL" clId="{575E604E-5356-4FBA-970B-2D8825811C6A}" dt="2024-07-29T21:40:09.750" v="132"/>
        <pc:sldMkLst>
          <pc:docMk/>
          <pc:sldMk cId="143207011" sldId="1128"/>
        </pc:sldMkLst>
      </pc:sldChg>
      <pc:sldChg chg="modNotes">
        <pc:chgData name="Jake Miller" userId="e26c4f4d-c0a4-490f-bfe2-0f12d309c175" providerId="ADAL" clId="{575E604E-5356-4FBA-970B-2D8825811C6A}" dt="2024-07-29T21:40:09.750" v="132"/>
        <pc:sldMkLst>
          <pc:docMk/>
          <pc:sldMk cId="4239640096" sldId="1151"/>
        </pc:sldMkLst>
      </pc:sldChg>
      <pc:sldChg chg="modNotes">
        <pc:chgData name="Jake Miller" userId="e26c4f4d-c0a4-490f-bfe2-0f12d309c175" providerId="ADAL" clId="{575E604E-5356-4FBA-970B-2D8825811C6A}" dt="2024-07-29T21:40:09.750" v="132"/>
        <pc:sldMkLst>
          <pc:docMk/>
          <pc:sldMk cId="515941008" sldId="3687"/>
        </pc:sldMkLst>
      </pc:sldChg>
      <pc:sldChg chg="modNotes">
        <pc:chgData name="Jake Miller" userId="e26c4f4d-c0a4-490f-bfe2-0f12d309c175" providerId="ADAL" clId="{575E604E-5356-4FBA-970B-2D8825811C6A}" dt="2024-07-29T21:40:09.750" v="132"/>
        <pc:sldMkLst>
          <pc:docMk/>
          <pc:sldMk cId="721316881" sldId="3688"/>
        </pc:sldMkLst>
      </pc:sldChg>
      <pc:sldChg chg="modSp mod modNotes">
        <pc:chgData name="Jake Miller" userId="e26c4f4d-c0a4-490f-bfe2-0f12d309c175" providerId="ADAL" clId="{575E604E-5356-4FBA-970B-2D8825811C6A}" dt="2024-07-29T21:40:09.750" v="132"/>
        <pc:sldMkLst>
          <pc:docMk/>
          <pc:sldMk cId="4249892961" sldId="3690"/>
        </pc:sldMkLst>
      </pc:sldChg>
      <pc:sldChg chg="modNotes">
        <pc:chgData name="Jake Miller" userId="e26c4f4d-c0a4-490f-bfe2-0f12d309c175" providerId="ADAL" clId="{575E604E-5356-4FBA-970B-2D8825811C6A}" dt="2024-07-29T21:40:09.750" v="132"/>
        <pc:sldMkLst>
          <pc:docMk/>
          <pc:sldMk cId="2981471705" sldId="3691"/>
        </pc:sldMkLst>
      </pc:sldChg>
    </pc:docChg>
  </pc:docChgLst>
  <pc:docChgLst>
    <pc:chgData name="Emily Allen" userId="8b9b2a05-2381-4109-98a6-d47b6a09105d" providerId="ADAL" clId="{55508724-6708-434F-9285-22F0A8814B0C}"/>
    <pc:docChg chg="modSld modNotesMaster modHandout">
      <pc:chgData name="Emily Allen" userId="8b9b2a05-2381-4109-98a6-d47b6a09105d" providerId="ADAL" clId="{55508724-6708-434F-9285-22F0A8814B0C}" dt="2024-07-23T19:19:23.717" v="2"/>
      <pc:docMkLst>
        <pc:docMk/>
      </pc:docMkLst>
      <pc:sldChg chg="modNotes">
        <pc:chgData name="Emily Allen" userId="8b9b2a05-2381-4109-98a6-d47b6a09105d" providerId="ADAL" clId="{55508724-6708-434F-9285-22F0A8814B0C}" dt="2024-07-23T19:19:23.717" v="2"/>
        <pc:sldMkLst>
          <pc:docMk/>
          <pc:sldMk cId="0" sldId="256"/>
        </pc:sldMkLst>
      </pc:sldChg>
      <pc:sldChg chg="modNotes">
        <pc:chgData name="Emily Allen" userId="8b9b2a05-2381-4109-98a6-d47b6a09105d" providerId="ADAL" clId="{55508724-6708-434F-9285-22F0A8814B0C}" dt="2024-07-23T19:19:23.717" v="2"/>
        <pc:sldMkLst>
          <pc:docMk/>
          <pc:sldMk cId="1290684834" sldId="268"/>
        </pc:sldMkLst>
      </pc:sldChg>
      <pc:sldChg chg="modNotes">
        <pc:chgData name="Emily Allen" userId="8b9b2a05-2381-4109-98a6-d47b6a09105d" providerId="ADAL" clId="{55508724-6708-434F-9285-22F0A8814B0C}" dt="2024-07-23T19:19:23.717" v="2"/>
        <pc:sldMkLst>
          <pc:docMk/>
          <pc:sldMk cId="0" sldId="698"/>
        </pc:sldMkLst>
      </pc:sldChg>
      <pc:sldChg chg="modNotes">
        <pc:chgData name="Emily Allen" userId="8b9b2a05-2381-4109-98a6-d47b6a09105d" providerId="ADAL" clId="{55508724-6708-434F-9285-22F0A8814B0C}" dt="2024-07-23T19:19:23.717" v="2"/>
        <pc:sldMkLst>
          <pc:docMk/>
          <pc:sldMk cId="0" sldId="940"/>
        </pc:sldMkLst>
      </pc:sldChg>
      <pc:sldChg chg="modNotes">
        <pc:chgData name="Emily Allen" userId="8b9b2a05-2381-4109-98a6-d47b6a09105d" providerId="ADAL" clId="{55508724-6708-434F-9285-22F0A8814B0C}" dt="2024-07-23T19:19:23.717" v="2"/>
        <pc:sldMkLst>
          <pc:docMk/>
          <pc:sldMk cId="0" sldId="944"/>
        </pc:sldMkLst>
      </pc:sldChg>
      <pc:sldChg chg="modNotes">
        <pc:chgData name="Emily Allen" userId="8b9b2a05-2381-4109-98a6-d47b6a09105d" providerId="ADAL" clId="{55508724-6708-434F-9285-22F0A8814B0C}" dt="2024-07-23T19:19:23.717" v="2"/>
        <pc:sldMkLst>
          <pc:docMk/>
          <pc:sldMk cId="0" sldId="951"/>
        </pc:sldMkLst>
      </pc:sldChg>
      <pc:sldChg chg="modNotes">
        <pc:chgData name="Emily Allen" userId="8b9b2a05-2381-4109-98a6-d47b6a09105d" providerId="ADAL" clId="{55508724-6708-434F-9285-22F0A8814B0C}" dt="2024-07-23T19:19:23.717" v="2"/>
        <pc:sldMkLst>
          <pc:docMk/>
          <pc:sldMk cId="0" sldId="952"/>
        </pc:sldMkLst>
      </pc:sldChg>
      <pc:sldChg chg="modNotes">
        <pc:chgData name="Emily Allen" userId="8b9b2a05-2381-4109-98a6-d47b6a09105d" providerId="ADAL" clId="{55508724-6708-434F-9285-22F0A8814B0C}" dt="2024-07-23T19:19:23.717" v="2"/>
        <pc:sldMkLst>
          <pc:docMk/>
          <pc:sldMk cId="0" sldId="953"/>
        </pc:sldMkLst>
      </pc:sldChg>
      <pc:sldChg chg="modNotes">
        <pc:chgData name="Emily Allen" userId="8b9b2a05-2381-4109-98a6-d47b6a09105d" providerId="ADAL" clId="{55508724-6708-434F-9285-22F0A8814B0C}" dt="2024-07-23T19:19:23.717" v="2"/>
        <pc:sldMkLst>
          <pc:docMk/>
          <pc:sldMk cId="2044524621" sldId="954"/>
        </pc:sldMkLst>
      </pc:sldChg>
      <pc:sldChg chg="modNotes">
        <pc:chgData name="Emily Allen" userId="8b9b2a05-2381-4109-98a6-d47b6a09105d" providerId="ADAL" clId="{55508724-6708-434F-9285-22F0A8814B0C}" dt="2024-07-23T19:19:23.717" v="2"/>
        <pc:sldMkLst>
          <pc:docMk/>
          <pc:sldMk cId="0" sldId="955"/>
        </pc:sldMkLst>
      </pc:sldChg>
      <pc:sldChg chg="modNotes">
        <pc:chgData name="Emily Allen" userId="8b9b2a05-2381-4109-98a6-d47b6a09105d" providerId="ADAL" clId="{55508724-6708-434F-9285-22F0A8814B0C}" dt="2024-07-23T19:19:23.717" v="2"/>
        <pc:sldMkLst>
          <pc:docMk/>
          <pc:sldMk cId="0" sldId="961"/>
        </pc:sldMkLst>
      </pc:sldChg>
      <pc:sldChg chg="modNotes">
        <pc:chgData name="Emily Allen" userId="8b9b2a05-2381-4109-98a6-d47b6a09105d" providerId="ADAL" clId="{55508724-6708-434F-9285-22F0A8814B0C}" dt="2024-07-23T19:19:23.717" v="2"/>
        <pc:sldMkLst>
          <pc:docMk/>
          <pc:sldMk cId="0" sldId="962"/>
        </pc:sldMkLst>
      </pc:sldChg>
      <pc:sldChg chg="modNotes">
        <pc:chgData name="Emily Allen" userId="8b9b2a05-2381-4109-98a6-d47b6a09105d" providerId="ADAL" clId="{55508724-6708-434F-9285-22F0A8814B0C}" dt="2024-07-23T19:19:23.717" v="2"/>
        <pc:sldMkLst>
          <pc:docMk/>
          <pc:sldMk cId="629802515" sldId="973"/>
        </pc:sldMkLst>
      </pc:sldChg>
      <pc:sldChg chg="modNotes">
        <pc:chgData name="Emily Allen" userId="8b9b2a05-2381-4109-98a6-d47b6a09105d" providerId="ADAL" clId="{55508724-6708-434F-9285-22F0A8814B0C}" dt="2024-07-23T19:19:23.717" v="2"/>
        <pc:sldMkLst>
          <pc:docMk/>
          <pc:sldMk cId="0" sldId="975"/>
        </pc:sldMkLst>
      </pc:sldChg>
      <pc:sldChg chg="modNotes">
        <pc:chgData name="Emily Allen" userId="8b9b2a05-2381-4109-98a6-d47b6a09105d" providerId="ADAL" clId="{55508724-6708-434F-9285-22F0A8814B0C}" dt="2024-07-23T19:19:23.717" v="2"/>
        <pc:sldMkLst>
          <pc:docMk/>
          <pc:sldMk cId="3864634724" sldId="1013"/>
        </pc:sldMkLst>
      </pc:sldChg>
      <pc:sldChg chg="modNotes">
        <pc:chgData name="Emily Allen" userId="8b9b2a05-2381-4109-98a6-d47b6a09105d" providerId="ADAL" clId="{55508724-6708-434F-9285-22F0A8814B0C}" dt="2024-07-23T19:19:23.717" v="2"/>
        <pc:sldMkLst>
          <pc:docMk/>
          <pc:sldMk cId="3428273197" sldId="1042"/>
        </pc:sldMkLst>
      </pc:sldChg>
      <pc:sldChg chg="modNotes">
        <pc:chgData name="Emily Allen" userId="8b9b2a05-2381-4109-98a6-d47b6a09105d" providerId="ADAL" clId="{55508724-6708-434F-9285-22F0A8814B0C}" dt="2024-07-23T19:19:23.717" v="2"/>
        <pc:sldMkLst>
          <pc:docMk/>
          <pc:sldMk cId="0" sldId="1074"/>
        </pc:sldMkLst>
      </pc:sldChg>
      <pc:sldChg chg="modNotes">
        <pc:chgData name="Emily Allen" userId="8b9b2a05-2381-4109-98a6-d47b6a09105d" providerId="ADAL" clId="{55508724-6708-434F-9285-22F0A8814B0C}" dt="2024-07-23T19:19:23.717" v="2"/>
        <pc:sldMkLst>
          <pc:docMk/>
          <pc:sldMk cId="3649862075" sldId="1118"/>
        </pc:sldMkLst>
      </pc:sldChg>
      <pc:sldChg chg="modNotes">
        <pc:chgData name="Emily Allen" userId="8b9b2a05-2381-4109-98a6-d47b6a09105d" providerId="ADAL" clId="{55508724-6708-434F-9285-22F0A8814B0C}" dt="2024-07-23T19:19:23.717" v="2"/>
        <pc:sldMkLst>
          <pc:docMk/>
          <pc:sldMk cId="3020466271" sldId="1125"/>
        </pc:sldMkLst>
      </pc:sldChg>
      <pc:sldChg chg="modNotes">
        <pc:chgData name="Emily Allen" userId="8b9b2a05-2381-4109-98a6-d47b6a09105d" providerId="ADAL" clId="{55508724-6708-434F-9285-22F0A8814B0C}" dt="2024-07-23T19:19:23.717" v="2"/>
        <pc:sldMkLst>
          <pc:docMk/>
          <pc:sldMk cId="3666430360" sldId="1127"/>
        </pc:sldMkLst>
      </pc:sldChg>
      <pc:sldChg chg="modNotes">
        <pc:chgData name="Emily Allen" userId="8b9b2a05-2381-4109-98a6-d47b6a09105d" providerId="ADAL" clId="{55508724-6708-434F-9285-22F0A8814B0C}" dt="2024-07-23T19:19:23.717" v="2"/>
        <pc:sldMkLst>
          <pc:docMk/>
          <pc:sldMk cId="143207011" sldId="1128"/>
        </pc:sldMkLst>
      </pc:sldChg>
      <pc:sldChg chg="modNotes">
        <pc:chgData name="Emily Allen" userId="8b9b2a05-2381-4109-98a6-d47b6a09105d" providerId="ADAL" clId="{55508724-6708-434F-9285-22F0A8814B0C}" dt="2024-07-23T19:19:23.717" v="2"/>
        <pc:sldMkLst>
          <pc:docMk/>
          <pc:sldMk cId="4239640096" sldId="1151"/>
        </pc:sldMkLst>
      </pc:sldChg>
      <pc:sldChg chg="modNotes">
        <pc:chgData name="Emily Allen" userId="8b9b2a05-2381-4109-98a6-d47b6a09105d" providerId="ADAL" clId="{55508724-6708-434F-9285-22F0A8814B0C}" dt="2024-07-23T19:19:23.717" v="2"/>
        <pc:sldMkLst>
          <pc:docMk/>
          <pc:sldMk cId="515941008" sldId="3687"/>
        </pc:sldMkLst>
      </pc:sldChg>
      <pc:sldChg chg="modNotes">
        <pc:chgData name="Emily Allen" userId="8b9b2a05-2381-4109-98a6-d47b6a09105d" providerId="ADAL" clId="{55508724-6708-434F-9285-22F0A8814B0C}" dt="2024-07-23T19:19:23.717" v="2"/>
        <pc:sldMkLst>
          <pc:docMk/>
          <pc:sldMk cId="2981471705" sldId="3691"/>
        </pc:sldMkLst>
      </pc:sldChg>
    </pc:docChg>
  </pc:docChgLst>
  <pc:docChgLst>
    <pc:chgData name="Jake Miller" userId="e26c4f4d-c0a4-490f-bfe2-0f12d309c175" providerId="ADAL" clId="{C6EB9B5F-52DD-4DC2-B9F6-A2396B7EC207}"/>
    <pc:docChg chg="undo custSel addSld delSld modSld modNotesMaster modHandout">
      <pc:chgData name="Jake Miller" userId="e26c4f4d-c0a4-490f-bfe2-0f12d309c175" providerId="ADAL" clId="{C6EB9B5F-52DD-4DC2-B9F6-A2396B7EC207}" dt="2025-07-08T17:25:43.266" v="1505" actId="313"/>
      <pc:docMkLst>
        <pc:docMk/>
      </pc:docMkLst>
      <pc:sldChg chg="modNotes">
        <pc:chgData name="Jake Miller" userId="e26c4f4d-c0a4-490f-bfe2-0f12d309c175" providerId="ADAL" clId="{C6EB9B5F-52DD-4DC2-B9F6-A2396B7EC207}" dt="2025-07-08T15:14:14.827" v="1285"/>
        <pc:sldMkLst>
          <pc:docMk/>
          <pc:sldMk cId="0" sldId="256"/>
        </pc:sldMkLst>
      </pc:sldChg>
      <pc:sldChg chg="modNotesTx">
        <pc:chgData name="Jake Miller" userId="e26c4f4d-c0a4-490f-bfe2-0f12d309c175" providerId="ADAL" clId="{C6EB9B5F-52DD-4DC2-B9F6-A2396B7EC207}" dt="2025-07-02T18:32:47.890" v="401" actId="20577"/>
        <pc:sldMkLst>
          <pc:docMk/>
          <pc:sldMk cId="147492901" sldId="446"/>
        </pc:sldMkLst>
      </pc:sldChg>
      <pc:sldChg chg="modSp modNotes">
        <pc:chgData name="Jake Miller" userId="e26c4f4d-c0a4-490f-bfe2-0f12d309c175" providerId="ADAL" clId="{C6EB9B5F-52DD-4DC2-B9F6-A2396B7EC207}" dt="2025-07-08T15:14:43.028" v="1288"/>
        <pc:sldMkLst>
          <pc:docMk/>
          <pc:sldMk cId="1186234729" sldId="447"/>
        </pc:sldMkLst>
        <pc:graphicFrameChg chg="mod">
          <ac:chgData name="Jake Miller" userId="e26c4f4d-c0a4-490f-bfe2-0f12d309c175" providerId="ADAL" clId="{C6EB9B5F-52DD-4DC2-B9F6-A2396B7EC207}" dt="2025-07-08T15:14:43.028" v="1288"/>
          <ac:graphicFrameMkLst>
            <pc:docMk/>
            <pc:sldMk cId="1186234729" sldId="447"/>
            <ac:graphicFrameMk id="4" creationId="{58DAFF88-C39D-41FA-868A-A94B6C3A6D8E}"/>
          </ac:graphicFrameMkLst>
        </pc:graphicFrameChg>
      </pc:sldChg>
      <pc:sldChg chg="modSp mod">
        <pc:chgData name="Jake Miller" userId="e26c4f4d-c0a4-490f-bfe2-0f12d309c175" providerId="ADAL" clId="{C6EB9B5F-52DD-4DC2-B9F6-A2396B7EC207}" dt="2025-07-08T15:15:10.815" v="1291" actId="1076"/>
        <pc:sldMkLst>
          <pc:docMk/>
          <pc:sldMk cId="1974082385" sldId="448"/>
        </pc:sldMkLst>
        <pc:graphicFrameChg chg="mod">
          <ac:chgData name="Jake Miller" userId="e26c4f4d-c0a4-490f-bfe2-0f12d309c175" providerId="ADAL" clId="{C6EB9B5F-52DD-4DC2-B9F6-A2396B7EC207}" dt="2025-07-08T15:15:06.803" v="1289" actId="14100"/>
          <ac:graphicFrameMkLst>
            <pc:docMk/>
            <pc:sldMk cId="1974082385" sldId="448"/>
            <ac:graphicFrameMk id="4" creationId="{0853B982-69DD-4887-B707-D684CCCC7B0D}"/>
          </ac:graphicFrameMkLst>
        </pc:graphicFrameChg>
        <pc:picChg chg="mod">
          <ac:chgData name="Jake Miller" userId="e26c4f4d-c0a4-490f-bfe2-0f12d309c175" providerId="ADAL" clId="{C6EB9B5F-52DD-4DC2-B9F6-A2396B7EC207}" dt="2025-07-08T15:15:10.815" v="1291" actId="1076"/>
          <ac:picMkLst>
            <pc:docMk/>
            <pc:sldMk cId="1974082385" sldId="448"/>
            <ac:picMk id="7" creationId="{02555C9D-D072-2594-290E-408FAA4B5682}"/>
          </ac:picMkLst>
        </pc:picChg>
      </pc:sldChg>
      <pc:sldChg chg="addSp modSp mod modShow modNotes modNotesTx">
        <pc:chgData name="Jake Miller" userId="e26c4f4d-c0a4-490f-bfe2-0f12d309c175" providerId="ADAL" clId="{C6EB9B5F-52DD-4DC2-B9F6-A2396B7EC207}" dt="2025-07-08T15:14:14.827" v="1285"/>
        <pc:sldMkLst>
          <pc:docMk/>
          <pc:sldMk cId="1945887640" sldId="449"/>
        </pc:sldMkLst>
        <pc:graphicFrameChg chg="mod">
          <ac:chgData name="Jake Miller" userId="e26c4f4d-c0a4-490f-bfe2-0f12d309c175" providerId="ADAL" clId="{C6EB9B5F-52DD-4DC2-B9F6-A2396B7EC207}" dt="2025-07-07T14:31:16.356" v="862"/>
          <ac:graphicFrameMkLst>
            <pc:docMk/>
            <pc:sldMk cId="1945887640" sldId="449"/>
            <ac:graphicFrameMk id="5" creationId="{C5D7283C-038F-484E-BB72-F06BA7034A94}"/>
          </ac:graphicFrameMkLst>
        </pc:graphicFrameChg>
        <pc:graphicFrameChg chg="mod">
          <ac:chgData name="Jake Miller" userId="e26c4f4d-c0a4-490f-bfe2-0f12d309c175" providerId="ADAL" clId="{C6EB9B5F-52DD-4DC2-B9F6-A2396B7EC207}" dt="2025-07-07T14:32:01.578" v="865"/>
          <ac:graphicFrameMkLst>
            <pc:docMk/>
            <pc:sldMk cId="1945887640" sldId="449"/>
            <ac:graphicFrameMk id="6" creationId="{ABE56C24-2DBC-4CD3-A8D4-C723BC49DFD7}"/>
          </ac:graphicFrameMkLst>
        </pc:graphicFrameChg>
      </pc:sldChg>
      <pc:sldChg chg="delSp modNotes">
        <pc:chgData name="Jake Miller" userId="e26c4f4d-c0a4-490f-bfe2-0f12d309c175" providerId="ADAL" clId="{C6EB9B5F-52DD-4DC2-B9F6-A2396B7EC207}" dt="2025-07-08T15:14:14.827" v="1285"/>
        <pc:sldMkLst>
          <pc:docMk/>
          <pc:sldMk cId="0" sldId="698"/>
        </pc:sldMkLst>
      </pc:sldChg>
      <pc:sldChg chg="modSp mod modNotes modNotesTx">
        <pc:chgData name="Jake Miller" userId="e26c4f4d-c0a4-490f-bfe2-0f12d309c175" providerId="ADAL" clId="{C6EB9B5F-52DD-4DC2-B9F6-A2396B7EC207}" dt="2025-07-08T15:14:14.827" v="1285"/>
        <pc:sldMkLst>
          <pc:docMk/>
          <pc:sldMk cId="0" sldId="940"/>
        </pc:sldMkLst>
        <pc:spChg chg="mod">
          <ac:chgData name="Jake Miller" userId="e26c4f4d-c0a4-490f-bfe2-0f12d309c175" providerId="ADAL" clId="{C6EB9B5F-52DD-4DC2-B9F6-A2396B7EC207}" dt="2025-07-02T18:20:53.869" v="293"/>
          <ac:spMkLst>
            <pc:docMk/>
            <pc:sldMk cId="0" sldId="940"/>
            <ac:spMk id="4" creationId="{290DD42F-4AE0-2A5E-32D0-AA89FAB0D6E8}"/>
          </ac:spMkLst>
        </pc:spChg>
      </pc:sldChg>
      <pc:sldChg chg="addSp modSp mod modNotes">
        <pc:chgData name="Jake Miller" userId="e26c4f4d-c0a4-490f-bfe2-0f12d309c175" providerId="ADAL" clId="{C6EB9B5F-52DD-4DC2-B9F6-A2396B7EC207}" dt="2025-07-08T15:14:14.827" v="1285"/>
        <pc:sldMkLst>
          <pc:docMk/>
          <pc:sldMk cId="0" sldId="944"/>
        </pc:sldMkLst>
        <pc:spChg chg="mod">
          <ac:chgData name="Jake Miller" userId="e26c4f4d-c0a4-490f-bfe2-0f12d309c175" providerId="ADAL" clId="{C6EB9B5F-52DD-4DC2-B9F6-A2396B7EC207}" dt="2025-07-07T15:12:18.686" v="1065" actId="1076"/>
          <ac:spMkLst>
            <pc:docMk/>
            <pc:sldMk cId="0" sldId="944"/>
            <ac:spMk id="4" creationId="{8D18B700-4AE8-430E-8A1B-8B64F59B98EF}"/>
          </ac:spMkLst>
        </pc:spChg>
        <pc:spChg chg="mod">
          <ac:chgData name="Jake Miller" userId="e26c4f4d-c0a4-490f-bfe2-0f12d309c175" providerId="ADAL" clId="{C6EB9B5F-52DD-4DC2-B9F6-A2396B7EC207}" dt="2025-07-07T15:12:15.573" v="1064" actId="1076"/>
          <ac:spMkLst>
            <pc:docMk/>
            <pc:sldMk cId="0" sldId="944"/>
            <ac:spMk id="19458" creationId="{00000000-0000-0000-0000-000000000000}"/>
          </ac:spMkLst>
        </pc:spChg>
        <pc:picChg chg="add mod">
          <ac:chgData name="Jake Miller" userId="e26c4f4d-c0a4-490f-bfe2-0f12d309c175" providerId="ADAL" clId="{C6EB9B5F-52DD-4DC2-B9F6-A2396B7EC207}" dt="2025-07-07T15:12:27.078" v="1067" actId="1076"/>
          <ac:picMkLst>
            <pc:docMk/>
            <pc:sldMk cId="0" sldId="944"/>
            <ac:picMk id="3" creationId="{9C0A3A85-4FED-8B3F-A4E0-55F52DB33FC4}"/>
          </ac:picMkLst>
        </pc:picChg>
        <pc:picChg chg="add mod">
          <ac:chgData name="Jake Miller" userId="e26c4f4d-c0a4-490f-bfe2-0f12d309c175" providerId="ADAL" clId="{C6EB9B5F-52DD-4DC2-B9F6-A2396B7EC207}" dt="2025-07-07T15:12:27.078" v="1067" actId="1076"/>
          <ac:picMkLst>
            <pc:docMk/>
            <pc:sldMk cId="0" sldId="944"/>
            <ac:picMk id="5" creationId="{BCE310F9-2771-3423-141B-A150457C9D47}"/>
          </ac:picMkLst>
        </pc:picChg>
      </pc:sldChg>
      <pc:sldChg chg="addSp delSp del mod modNotesTx">
        <pc:chgData name="Jake Miller" userId="e26c4f4d-c0a4-490f-bfe2-0f12d309c175" providerId="ADAL" clId="{C6EB9B5F-52DD-4DC2-B9F6-A2396B7EC207}" dt="2025-07-07T14:14:15.354" v="836" actId="47"/>
        <pc:sldMkLst>
          <pc:docMk/>
          <pc:sldMk cId="0" sldId="951"/>
        </pc:sldMkLst>
      </pc:sldChg>
      <pc:sldChg chg="modNotes">
        <pc:chgData name="Jake Miller" userId="e26c4f4d-c0a4-490f-bfe2-0f12d309c175" providerId="ADAL" clId="{C6EB9B5F-52DD-4DC2-B9F6-A2396B7EC207}" dt="2025-07-08T15:14:14.827" v="1285"/>
        <pc:sldMkLst>
          <pc:docMk/>
          <pc:sldMk cId="0" sldId="952"/>
        </pc:sldMkLst>
      </pc:sldChg>
      <pc:sldChg chg="modNotes">
        <pc:chgData name="Jake Miller" userId="e26c4f4d-c0a4-490f-bfe2-0f12d309c175" providerId="ADAL" clId="{C6EB9B5F-52DD-4DC2-B9F6-A2396B7EC207}" dt="2025-07-08T15:14:14.827" v="1285"/>
        <pc:sldMkLst>
          <pc:docMk/>
          <pc:sldMk cId="0" sldId="953"/>
        </pc:sldMkLst>
      </pc:sldChg>
      <pc:sldChg chg="modNotes">
        <pc:chgData name="Jake Miller" userId="e26c4f4d-c0a4-490f-bfe2-0f12d309c175" providerId="ADAL" clId="{C6EB9B5F-52DD-4DC2-B9F6-A2396B7EC207}" dt="2025-07-08T15:14:14.827" v="1285"/>
        <pc:sldMkLst>
          <pc:docMk/>
          <pc:sldMk cId="2044524621" sldId="954"/>
        </pc:sldMkLst>
      </pc:sldChg>
      <pc:sldChg chg="modNotes">
        <pc:chgData name="Jake Miller" userId="e26c4f4d-c0a4-490f-bfe2-0f12d309c175" providerId="ADAL" clId="{C6EB9B5F-52DD-4DC2-B9F6-A2396B7EC207}" dt="2025-07-08T15:14:14.827" v="1285"/>
        <pc:sldMkLst>
          <pc:docMk/>
          <pc:sldMk cId="0" sldId="955"/>
        </pc:sldMkLst>
      </pc:sldChg>
      <pc:sldChg chg="modNotes">
        <pc:chgData name="Jake Miller" userId="e26c4f4d-c0a4-490f-bfe2-0f12d309c175" providerId="ADAL" clId="{C6EB9B5F-52DD-4DC2-B9F6-A2396B7EC207}" dt="2025-07-08T15:14:14.827" v="1285"/>
        <pc:sldMkLst>
          <pc:docMk/>
          <pc:sldMk cId="0" sldId="961"/>
        </pc:sldMkLst>
      </pc:sldChg>
      <pc:sldChg chg="addSp delSp modSp mod modNotes">
        <pc:chgData name="Jake Miller" userId="e26c4f4d-c0a4-490f-bfe2-0f12d309c175" providerId="ADAL" clId="{C6EB9B5F-52DD-4DC2-B9F6-A2396B7EC207}" dt="2025-07-08T15:14:14.827" v="1285"/>
        <pc:sldMkLst>
          <pc:docMk/>
          <pc:sldMk cId="0" sldId="962"/>
        </pc:sldMkLst>
        <pc:spChg chg="add mod">
          <ac:chgData name="Jake Miller" userId="e26c4f4d-c0a4-490f-bfe2-0f12d309c175" providerId="ADAL" clId="{C6EB9B5F-52DD-4DC2-B9F6-A2396B7EC207}" dt="2025-07-07T15:00:13.168" v="992" actId="207"/>
          <ac:spMkLst>
            <pc:docMk/>
            <pc:sldMk cId="0" sldId="962"/>
            <ac:spMk id="3" creationId="{F5255683-64DD-AF9F-C85A-FE53456F8776}"/>
          </ac:spMkLst>
        </pc:spChg>
        <pc:spChg chg="add mod">
          <ac:chgData name="Jake Miller" userId="e26c4f4d-c0a4-490f-bfe2-0f12d309c175" providerId="ADAL" clId="{C6EB9B5F-52DD-4DC2-B9F6-A2396B7EC207}" dt="2025-07-07T15:00:20.841" v="996" actId="207"/>
          <ac:spMkLst>
            <pc:docMk/>
            <pc:sldMk cId="0" sldId="962"/>
            <ac:spMk id="4" creationId="{5F24DA5B-DBCE-7F2D-2EA1-240E2ACE3040}"/>
          </ac:spMkLst>
        </pc:spChg>
        <pc:spChg chg="add mod">
          <ac:chgData name="Jake Miller" userId="e26c4f4d-c0a4-490f-bfe2-0f12d309c175" providerId="ADAL" clId="{C6EB9B5F-52DD-4DC2-B9F6-A2396B7EC207}" dt="2025-07-07T15:00:06.797" v="991" actId="207"/>
          <ac:spMkLst>
            <pc:docMk/>
            <pc:sldMk cId="0" sldId="962"/>
            <ac:spMk id="5" creationId="{78648429-0DA7-B82F-98D2-DB99EA3C0459}"/>
          </ac:spMkLst>
        </pc:spChg>
        <pc:spChg chg="add mod">
          <ac:chgData name="Jake Miller" userId="e26c4f4d-c0a4-490f-bfe2-0f12d309c175" providerId="ADAL" clId="{C6EB9B5F-52DD-4DC2-B9F6-A2396B7EC207}" dt="2025-07-07T15:00:06.797" v="991" actId="207"/>
          <ac:spMkLst>
            <pc:docMk/>
            <pc:sldMk cId="0" sldId="962"/>
            <ac:spMk id="6" creationId="{15BF7090-5433-4672-0E5D-9E2E08D42EAB}"/>
          </ac:spMkLst>
        </pc:spChg>
        <pc:spChg chg="add mod">
          <ac:chgData name="Jake Miller" userId="e26c4f4d-c0a4-490f-bfe2-0f12d309c175" providerId="ADAL" clId="{C6EB9B5F-52DD-4DC2-B9F6-A2396B7EC207}" dt="2025-07-07T15:00:06.797" v="991" actId="207"/>
          <ac:spMkLst>
            <pc:docMk/>
            <pc:sldMk cId="0" sldId="962"/>
            <ac:spMk id="7" creationId="{1C0FBE02-1A85-3978-BD71-9A45BA67016B}"/>
          </ac:spMkLst>
        </pc:spChg>
      </pc:sldChg>
      <pc:sldChg chg="modNotes modNotesTx">
        <pc:chgData name="Jake Miller" userId="e26c4f4d-c0a4-490f-bfe2-0f12d309c175" providerId="ADAL" clId="{C6EB9B5F-52DD-4DC2-B9F6-A2396B7EC207}" dt="2025-07-08T15:14:14.827" v="1285"/>
        <pc:sldMkLst>
          <pc:docMk/>
          <pc:sldMk cId="629802515" sldId="973"/>
        </pc:sldMkLst>
      </pc:sldChg>
      <pc:sldChg chg="modSp mod modNotes">
        <pc:chgData name="Jake Miller" userId="e26c4f4d-c0a4-490f-bfe2-0f12d309c175" providerId="ADAL" clId="{C6EB9B5F-52DD-4DC2-B9F6-A2396B7EC207}" dt="2025-07-08T15:14:14.827" v="1285"/>
        <pc:sldMkLst>
          <pc:docMk/>
          <pc:sldMk cId="0" sldId="975"/>
        </pc:sldMkLst>
        <pc:spChg chg="mod">
          <ac:chgData name="Jake Miller" userId="e26c4f4d-c0a4-490f-bfe2-0f12d309c175" providerId="ADAL" clId="{C6EB9B5F-52DD-4DC2-B9F6-A2396B7EC207}" dt="2025-07-07T14:19:13.666" v="838" actId="5793"/>
          <ac:spMkLst>
            <pc:docMk/>
            <pc:sldMk cId="0" sldId="975"/>
            <ac:spMk id="40962" creationId="{00000000-0000-0000-0000-000000000000}"/>
          </ac:spMkLst>
        </pc:spChg>
      </pc:sldChg>
      <pc:sldChg chg="modNotes">
        <pc:chgData name="Jake Miller" userId="e26c4f4d-c0a4-490f-bfe2-0f12d309c175" providerId="ADAL" clId="{C6EB9B5F-52DD-4DC2-B9F6-A2396B7EC207}" dt="2025-07-08T15:14:14.827" v="1285"/>
        <pc:sldMkLst>
          <pc:docMk/>
          <pc:sldMk cId="3864634724" sldId="1013"/>
        </pc:sldMkLst>
      </pc:sldChg>
      <pc:sldChg chg="addSp delSp modSp mod modNotes">
        <pc:chgData name="Jake Miller" userId="e26c4f4d-c0a4-490f-bfe2-0f12d309c175" providerId="ADAL" clId="{C6EB9B5F-52DD-4DC2-B9F6-A2396B7EC207}" dt="2025-07-08T15:14:14.827" v="1285"/>
        <pc:sldMkLst>
          <pc:docMk/>
          <pc:sldMk cId="0" sldId="1041"/>
        </pc:sldMkLst>
        <pc:spChg chg="mod">
          <ac:chgData name="Jake Miller" userId="e26c4f4d-c0a4-490f-bfe2-0f12d309c175" providerId="ADAL" clId="{C6EB9B5F-52DD-4DC2-B9F6-A2396B7EC207}" dt="2025-07-02T18:19:01.771" v="281" actId="20577"/>
          <ac:spMkLst>
            <pc:docMk/>
            <pc:sldMk cId="0" sldId="1041"/>
            <ac:spMk id="12290" creationId="{00000000-0000-0000-0000-000000000000}"/>
          </ac:spMkLst>
        </pc:spChg>
        <pc:picChg chg="add mod">
          <ac:chgData name="Jake Miller" userId="e26c4f4d-c0a4-490f-bfe2-0f12d309c175" providerId="ADAL" clId="{C6EB9B5F-52DD-4DC2-B9F6-A2396B7EC207}" dt="2025-07-02T18:17:45.506" v="185" actId="1076"/>
          <ac:picMkLst>
            <pc:docMk/>
            <pc:sldMk cId="0" sldId="1041"/>
            <ac:picMk id="1026" creationId="{C8A48D1C-06FD-1812-4EF4-1C4BCF17E44E}"/>
          </ac:picMkLst>
        </pc:picChg>
      </pc:sldChg>
      <pc:sldChg chg="modNotes">
        <pc:chgData name="Jake Miller" userId="e26c4f4d-c0a4-490f-bfe2-0f12d309c175" providerId="ADAL" clId="{C6EB9B5F-52DD-4DC2-B9F6-A2396B7EC207}" dt="2025-07-08T15:14:14.827" v="1285"/>
        <pc:sldMkLst>
          <pc:docMk/>
          <pc:sldMk cId="3428273197" sldId="1042"/>
        </pc:sldMkLst>
      </pc:sldChg>
      <pc:sldChg chg="mod modShow modNotes">
        <pc:chgData name="Jake Miller" userId="e26c4f4d-c0a4-490f-bfe2-0f12d309c175" providerId="ADAL" clId="{C6EB9B5F-52DD-4DC2-B9F6-A2396B7EC207}" dt="2025-07-08T15:14:14.827" v="1285"/>
        <pc:sldMkLst>
          <pc:docMk/>
          <pc:sldMk cId="0" sldId="1074"/>
        </pc:sldMkLst>
      </pc:sldChg>
      <pc:sldChg chg="modSp mod modNotes">
        <pc:chgData name="Jake Miller" userId="e26c4f4d-c0a4-490f-bfe2-0f12d309c175" providerId="ADAL" clId="{C6EB9B5F-52DD-4DC2-B9F6-A2396B7EC207}" dt="2025-07-08T15:17:55.656" v="1313" actId="20578"/>
        <pc:sldMkLst>
          <pc:docMk/>
          <pc:sldMk cId="0" sldId="1084"/>
        </pc:sldMkLst>
        <pc:spChg chg="mod">
          <ac:chgData name="Jake Miller" userId="e26c4f4d-c0a4-490f-bfe2-0f12d309c175" providerId="ADAL" clId="{C6EB9B5F-52DD-4DC2-B9F6-A2396B7EC207}" dt="2025-07-08T15:17:55.656" v="1313" actId="20578"/>
          <ac:spMkLst>
            <pc:docMk/>
            <pc:sldMk cId="0" sldId="1084"/>
            <ac:spMk id="50179" creationId="{00000000-0000-0000-0000-000000000000}"/>
          </ac:spMkLst>
        </pc:spChg>
      </pc:sldChg>
      <pc:sldChg chg="modSp del mod">
        <pc:chgData name="Jake Miller" userId="e26c4f4d-c0a4-490f-bfe2-0f12d309c175" providerId="ADAL" clId="{C6EB9B5F-52DD-4DC2-B9F6-A2396B7EC207}" dt="2025-07-02T18:04:03.649" v="3" actId="47"/>
        <pc:sldMkLst>
          <pc:docMk/>
          <pc:sldMk cId="2008221643" sldId="1115"/>
        </pc:sldMkLst>
      </pc:sldChg>
      <pc:sldChg chg="mod modShow modNotes modNotesTx">
        <pc:chgData name="Jake Miller" userId="e26c4f4d-c0a4-490f-bfe2-0f12d309c175" providerId="ADAL" clId="{C6EB9B5F-52DD-4DC2-B9F6-A2396B7EC207}" dt="2025-07-08T15:14:14.827" v="1285"/>
        <pc:sldMkLst>
          <pc:docMk/>
          <pc:sldMk cId="1543872116" sldId="1116"/>
        </pc:sldMkLst>
      </pc:sldChg>
      <pc:sldChg chg="modNotes">
        <pc:chgData name="Jake Miller" userId="e26c4f4d-c0a4-490f-bfe2-0f12d309c175" providerId="ADAL" clId="{C6EB9B5F-52DD-4DC2-B9F6-A2396B7EC207}" dt="2025-07-08T15:14:14.827" v="1285"/>
        <pc:sldMkLst>
          <pc:docMk/>
          <pc:sldMk cId="3649862075" sldId="1118"/>
        </pc:sldMkLst>
      </pc:sldChg>
      <pc:sldChg chg="addSp delSp modSp mod modNotesTx">
        <pc:chgData name="Jake Miller" userId="e26c4f4d-c0a4-490f-bfe2-0f12d309c175" providerId="ADAL" clId="{C6EB9B5F-52DD-4DC2-B9F6-A2396B7EC207}" dt="2025-07-07T14:12:53.519" v="833" actId="14100"/>
        <pc:sldMkLst>
          <pc:docMk/>
          <pc:sldMk cId="2286811656" sldId="1121"/>
        </pc:sldMkLst>
        <pc:picChg chg="add mod">
          <ac:chgData name="Jake Miller" userId="e26c4f4d-c0a4-490f-bfe2-0f12d309c175" providerId="ADAL" clId="{C6EB9B5F-52DD-4DC2-B9F6-A2396B7EC207}" dt="2025-07-07T14:12:53.519" v="833" actId="14100"/>
          <ac:picMkLst>
            <pc:docMk/>
            <pc:sldMk cId="2286811656" sldId="1121"/>
            <ac:picMk id="2050" creationId="{8DB0A29B-FD5E-51F3-5DF9-CBB6A6A816B6}"/>
          </ac:picMkLst>
        </pc:picChg>
      </pc:sldChg>
      <pc:sldChg chg="modNotes">
        <pc:chgData name="Jake Miller" userId="e26c4f4d-c0a4-490f-bfe2-0f12d309c175" providerId="ADAL" clId="{C6EB9B5F-52DD-4DC2-B9F6-A2396B7EC207}" dt="2025-07-08T15:14:14.827" v="1285"/>
        <pc:sldMkLst>
          <pc:docMk/>
          <pc:sldMk cId="3020466271" sldId="1125"/>
        </pc:sldMkLst>
      </pc:sldChg>
      <pc:sldChg chg="modNotes">
        <pc:chgData name="Jake Miller" userId="e26c4f4d-c0a4-490f-bfe2-0f12d309c175" providerId="ADAL" clId="{C6EB9B5F-52DD-4DC2-B9F6-A2396B7EC207}" dt="2025-07-08T15:14:14.827" v="1285"/>
        <pc:sldMkLst>
          <pc:docMk/>
          <pc:sldMk cId="3666430360" sldId="1127"/>
        </pc:sldMkLst>
      </pc:sldChg>
      <pc:sldChg chg="modNotes">
        <pc:chgData name="Jake Miller" userId="e26c4f4d-c0a4-490f-bfe2-0f12d309c175" providerId="ADAL" clId="{C6EB9B5F-52DD-4DC2-B9F6-A2396B7EC207}" dt="2025-07-08T15:14:14.827" v="1285"/>
        <pc:sldMkLst>
          <pc:docMk/>
          <pc:sldMk cId="4239640096" sldId="1151"/>
        </pc:sldMkLst>
      </pc:sldChg>
      <pc:sldChg chg="modSp mod modNotes">
        <pc:chgData name="Jake Miller" userId="e26c4f4d-c0a4-490f-bfe2-0f12d309c175" providerId="ADAL" clId="{C6EB9B5F-52DD-4DC2-B9F6-A2396B7EC207}" dt="2025-07-08T15:14:14.827" v="1285"/>
        <pc:sldMkLst>
          <pc:docMk/>
          <pc:sldMk cId="515941008" sldId="3687"/>
        </pc:sldMkLst>
        <pc:spChg chg="mod">
          <ac:chgData name="Jake Miller" userId="e26c4f4d-c0a4-490f-bfe2-0f12d309c175" providerId="ADAL" clId="{C6EB9B5F-52DD-4DC2-B9F6-A2396B7EC207}" dt="2025-07-02T18:15:40.250" v="179" actId="20577"/>
          <ac:spMkLst>
            <pc:docMk/>
            <pc:sldMk cId="515941008" sldId="3687"/>
            <ac:spMk id="2" creationId="{CE11A12A-941F-C299-A10B-55125748108C}"/>
          </ac:spMkLst>
        </pc:spChg>
      </pc:sldChg>
      <pc:sldChg chg="addSp delSp modSp mod modNotes modNotesTx">
        <pc:chgData name="Jake Miller" userId="e26c4f4d-c0a4-490f-bfe2-0f12d309c175" providerId="ADAL" clId="{C6EB9B5F-52DD-4DC2-B9F6-A2396B7EC207}" dt="2025-07-08T15:14:14.827" v="1285"/>
        <pc:sldMkLst>
          <pc:docMk/>
          <pc:sldMk cId="721316881" sldId="3688"/>
        </pc:sldMkLst>
        <pc:picChg chg="add mod">
          <ac:chgData name="Jake Miller" userId="e26c4f4d-c0a4-490f-bfe2-0f12d309c175" providerId="ADAL" clId="{C6EB9B5F-52DD-4DC2-B9F6-A2396B7EC207}" dt="2025-07-07T14:21:47.226" v="839" actId="1076"/>
          <ac:picMkLst>
            <pc:docMk/>
            <pc:sldMk cId="721316881" sldId="3688"/>
            <ac:picMk id="18" creationId="{4FB7FF97-19F3-6442-4857-F99914CD733C}"/>
          </ac:picMkLst>
        </pc:picChg>
      </pc:sldChg>
      <pc:sldChg chg="modSp mod modNotes">
        <pc:chgData name="Jake Miller" userId="e26c4f4d-c0a4-490f-bfe2-0f12d309c175" providerId="ADAL" clId="{C6EB9B5F-52DD-4DC2-B9F6-A2396B7EC207}" dt="2025-07-08T15:21:20.336" v="1329" actId="13926"/>
        <pc:sldMkLst>
          <pc:docMk/>
          <pc:sldMk cId="4249892961" sldId="3690"/>
        </pc:sldMkLst>
        <pc:spChg chg="mod">
          <ac:chgData name="Jake Miller" userId="e26c4f4d-c0a4-490f-bfe2-0f12d309c175" providerId="ADAL" clId="{C6EB9B5F-52DD-4DC2-B9F6-A2396B7EC207}" dt="2025-07-08T15:19:21.114" v="1328" actId="1035"/>
          <ac:spMkLst>
            <pc:docMk/>
            <pc:sldMk cId="4249892961" sldId="3690"/>
            <ac:spMk id="7" creationId="{459A81B5-25BE-206B-2612-69A057EE4130}"/>
          </ac:spMkLst>
        </pc:spChg>
        <pc:graphicFrameChg chg="mod modGraphic">
          <ac:chgData name="Jake Miller" userId="e26c4f4d-c0a4-490f-bfe2-0f12d309c175" providerId="ADAL" clId="{C6EB9B5F-52DD-4DC2-B9F6-A2396B7EC207}" dt="2025-07-08T15:21:20.336" v="1329" actId="13926"/>
          <ac:graphicFrameMkLst>
            <pc:docMk/>
            <pc:sldMk cId="4249892961" sldId="3690"/>
            <ac:graphicFrameMk id="4" creationId="{D69ACB26-2A58-AB10-E06C-C850DF6FD0F2}"/>
          </ac:graphicFrameMkLst>
        </pc:graphicFrameChg>
      </pc:sldChg>
      <pc:sldChg chg="del">
        <pc:chgData name="Jake Miller" userId="e26c4f4d-c0a4-490f-bfe2-0f12d309c175" providerId="ADAL" clId="{C6EB9B5F-52DD-4DC2-B9F6-A2396B7EC207}" dt="2025-07-07T14:06:20.156" v="816" actId="2696"/>
        <pc:sldMkLst>
          <pc:docMk/>
          <pc:sldMk cId="3647591924" sldId="3692"/>
        </pc:sldMkLst>
      </pc:sldChg>
      <pc:sldChg chg="mod modShow modNotesTx">
        <pc:chgData name="Jake Miller" userId="e26c4f4d-c0a4-490f-bfe2-0f12d309c175" providerId="ADAL" clId="{C6EB9B5F-52DD-4DC2-B9F6-A2396B7EC207}" dt="2025-07-07T13:51:52.052" v="766" actId="729"/>
        <pc:sldMkLst>
          <pc:docMk/>
          <pc:sldMk cId="2400045619" sldId="3695"/>
        </pc:sldMkLst>
      </pc:sldChg>
      <pc:sldChg chg="modNotes modNotesTx">
        <pc:chgData name="Jake Miller" userId="e26c4f4d-c0a4-490f-bfe2-0f12d309c175" providerId="ADAL" clId="{C6EB9B5F-52DD-4DC2-B9F6-A2396B7EC207}" dt="2025-07-08T15:14:14.827" v="1285"/>
        <pc:sldMkLst>
          <pc:docMk/>
          <pc:sldMk cId="1362933357" sldId="3698"/>
        </pc:sldMkLst>
      </pc:sldChg>
      <pc:sldChg chg="modNotes">
        <pc:chgData name="Jake Miller" userId="e26c4f4d-c0a4-490f-bfe2-0f12d309c175" providerId="ADAL" clId="{C6EB9B5F-52DD-4DC2-B9F6-A2396B7EC207}" dt="2025-07-08T15:14:14.827" v="1285"/>
        <pc:sldMkLst>
          <pc:docMk/>
          <pc:sldMk cId="2345195055" sldId="3702"/>
        </pc:sldMkLst>
      </pc:sldChg>
      <pc:sldChg chg="addSp modSp new mod modClrScheme chgLayout">
        <pc:chgData name="Jake Miller" userId="e26c4f4d-c0a4-490f-bfe2-0f12d309c175" providerId="ADAL" clId="{C6EB9B5F-52DD-4DC2-B9F6-A2396B7EC207}" dt="2025-07-07T14:22:39.193" v="858" actId="20577"/>
        <pc:sldMkLst>
          <pc:docMk/>
          <pc:sldMk cId="1217259928" sldId="3706"/>
        </pc:sldMkLst>
        <pc:spChg chg="mod ord">
          <ac:chgData name="Jake Miller" userId="e26c4f4d-c0a4-490f-bfe2-0f12d309c175" providerId="ADAL" clId="{C6EB9B5F-52DD-4DC2-B9F6-A2396B7EC207}" dt="2025-07-02T19:28:11.295" v="472" actId="700"/>
          <ac:spMkLst>
            <pc:docMk/>
            <pc:sldMk cId="1217259928" sldId="3706"/>
            <ac:spMk id="2" creationId="{8A7ADBDF-989A-9C97-8031-4496B0CA219B}"/>
          </ac:spMkLst>
        </pc:spChg>
        <pc:spChg chg="add mod ord">
          <ac:chgData name="Jake Miller" userId="e26c4f4d-c0a4-490f-bfe2-0f12d309c175" providerId="ADAL" clId="{C6EB9B5F-52DD-4DC2-B9F6-A2396B7EC207}" dt="2025-07-07T14:22:39.193" v="858" actId="20577"/>
          <ac:spMkLst>
            <pc:docMk/>
            <pc:sldMk cId="1217259928" sldId="3706"/>
            <ac:spMk id="3" creationId="{F6E09435-4590-38B0-3AEA-BF9A6D8B1C20}"/>
          </ac:spMkLst>
        </pc:spChg>
      </pc:sldChg>
      <pc:sldChg chg="mod modShow modNotes">
        <pc:chgData name="Jake Miller" userId="e26c4f4d-c0a4-490f-bfe2-0f12d309c175" providerId="ADAL" clId="{C6EB9B5F-52DD-4DC2-B9F6-A2396B7EC207}" dt="2025-07-08T15:14:14.827" v="1285"/>
        <pc:sldMkLst>
          <pc:docMk/>
          <pc:sldMk cId="659833213" sldId="3707"/>
        </pc:sldMkLst>
      </pc:sldChg>
      <pc:sldChg chg="modNotes">
        <pc:chgData name="Jake Miller" userId="e26c4f4d-c0a4-490f-bfe2-0f12d309c175" providerId="ADAL" clId="{C6EB9B5F-52DD-4DC2-B9F6-A2396B7EC207}" dt="2025-07-08T15:14:14.827" v="1285"/>
        <pc:sldMkLst>
          <pc:docMk/>
          <pc:sldMk cId="2258997094" sldId="3708"/>
        </pc:sldMkLst>
      </pc:sldChg>
      <pc:sldChg chg="addSp delSp modSp new mod modClrScheme chgLayout">
        <pc:chgData name="Jake Miller" userId="e26c4f4d-c0a4-490f-bfe2-0f12d309c175" providerId="ADAL" clId="{C6EB9B5F-52DD-4DC2-B9F6-A2396B7EC207}" dt="2025-07-07T15:11:24.902" v="1063" actId="14100"/>
        <pc:sldMkLst>
          <pc:docMk/>
          <pc:sldMk cId="3680085216" sldId="3709"/>
        </pc:sldMkLst>
        <pc:spChg chg="mod ord">
          <ac:chgData name="Jake Miller" userId="e26c4f4d-c0a4-490f-bfe2-0f12d309c175" providerId="ADAL" clId="{C6EB9B5F-52DD-4DC2-B9F6-A2396B7EC207}" dt="2025-07-07T13:40:41.244" v="485" actId="700"/>
          <ac:spMkLst>
            <pc:docMk/>
            <pc:sldMk cId="3680085216" sldId="3709"/>
            <ac:spMk id="2" creationId="{1141DF66-EA1D-17CD-0ED2-FC54A366C248}"/>
          </ac:spMkLst>
        </pc:spChg>
        <pc:spChg chg="add mod">
          <ac:chgData name="Jake Miller" userId="e26c4f4d-c0a4-490f-bfe2-0f12d309c175" providerId="ADAL" clId="{C6EB9B5F-52DD-4DC2-B9F6-A2396B7EC207}" dt="2025-07-07T15:07:21.279" v="1013" actId="12"/>
          <ac:spMkLst>
            <pc:docMk/>
            <pc:sldMk cId="3680085216" sldId="3709"/>
            <ac:spMk id="12" creationId="{12AC5BB9-6A70-6FB0-961B-FBE2FCECB7DB}"/>
          </ac:spMkLst>
        </pc:spChg>
        <pc:graphicFrameChg chg="add mod modGraphic">
          <ac:chgData name="Jake Miller" userId="e26c4f4d-c0a4-490f-bfe2-0f12d309c175" providerId="ADAL" clId="{C6EB9B5F-52DD-4DC2-B9F6-A2396B7EC207}" dt="2025-07-07T15:10:51.583" v="1060" actId="20577"/>
          <ac:graphicFrameMkLst>
            <pc:docMk/>
            <pc:sldMk cId="3680085216" sldId="3709"/>
            <ac:graphicFrameMk id="8" creationId="{25752C45-D524-CBE5-908F-7DD6BF22B176}"/>
          </ac:graphicFrameMkLst>
        </pc:graphicFrameChg>
        <pc:picChg chg="add mod">
          <ac:chgData name="Jake Miller" userId="e26c4f4d-c0a4-490f-bfe2-0f12d309c175" providerId="ADAL" clId="{C6EB9B5F-52DD-4DC2-B9F6-A2396B7EC207}" dt="2025-07-07T15:07:50.390" v="1017" actId="1076"/>
          <ac:picMkLst>
            <pc:docMk/>
            <pc:sldMk cId="3680085216" sldId="3709"/>
            <ac:picMk id="5" creationId="{6F98537E-2E7B-303D-CE34-DD061821C7D9}"/>
          </ac:picMkLst>
        </pc:picChg>
        <pc:picChg chg="add mod">
          <ac:chgData name="Jake Miller" userId="e26c4f4d-c0a4-490f-bfe2-0f12d309c175" providerId="ADAL" clId="{C6EB9B5F-52DD-4DC2-B9F6-A2396B7EC207}" dt="2025-07-07T13:52:17.958" v="775" actId="1076"/>
          <ac:picMkLst>
            <pc:docMk/>
            <pc:sldMk cId="3680085216" sldId="3709"/>
            <ac:picMk id="7" creationId="{F94B31F6-A2FC-9DC5-E3DC-3B7F20CCE323}"/>
          </ac:picMkLst>
        </pc:picChg>
        <pc:picChg chg="add mod">
          <ac:chgData name="Jake Miller" userId="e26c4f4d-c0a4-490f-bfe2-0f12d309c175" providerId="ADAL" clId="{C6EB9B5F-52DD-4DC2-B9F6-A2396B7EC207}" dt="2025-07-07T15:11:22.299" v="1062" actId="1076"/>
          <ac:picMkLst>
            <pc:docMk/>
            <pc:sldMk cId="3680085216" sldId="3709"/>
            <ac:picMk id="10" creationId="{4A75B0BF-0AFE-6815-07FD-C1E9C5B7F28B}"/>
          </ac:picMkLst>
        </pc:picChg>
        <pc:picChg chg="add mod">
          <ac:chgData name="Jake Miller" userId="e26c4f4d-c0a4-490f-bfe2-0f12d309c175" providerId="ADAL" clId="{C6EB9B5F-52DD-4DC2-B9F6-A2396B7EC207}" dt="2025-07-07T15:11:24.902" v="1063" actId="14100"/>
          <ac:picMkLst>
            <pc:docMk/>
            <pc:sldMk cId="3680085216" sldId="3709"/>
            <ac:picMk id="13" creationId="{C18E9311-5289-90AB-13E8-C827F1C79327}"/>
          </ac:picMkLst>
        </pc:picChg>
      </pc:sldChg>
      <pc:sldChg chg="modSp add mod modNotes modNotesTx">
        <pc:chgData name="Jake Miller" userId="e26c4f4d-c0a4-490f-bfe2-0f12d309c175" providerId="ADAL" clId="{C6EB9B5F-52DD-4DC2-B9F6-A2396B7EC207}" dt="2025-07-08T17:25:43.266" v="1505" actId="313"/>
        <pc:sldMkLst>
          <pc:docMk/>
          <pc:sldMk cId="1889654516" sldId="3710"/>
        </pc:sldMkLst>
        <pc:spChg chg="mod">
          <ac:chgData name="Jake Miller" userId="e26c4f4d-c0a4-490f-bfe2-0f12d309c175" providerId="ADAL" clId="{C6EB9B5F-52DD-4DC2-B9F6-A2396B7EC207}" dt="2025-07-08T17:25:43.266" v="1505" actId="313"/>
          <ac:spMkLst>
            <pc:docMk/>
            <pc:sldMk cId="1889654516" sldId="3710"/>
            <ac:spMk id="31746" creationId="{81B78DC3-189E-8FC5-BEB1-540A30BFE580}"/>
          </ac:spMkLst>
        </pc:spChg>
      </pc:sldChg>
      <pc:sldChg chg="addSp delSp modSp new del mod">
        <pc:chgData name="Jake Miller" userId="e26c4f4d-c0a4-490f-bfe2-0f12d309c175" providerId="ADAL" clId="{C6EB9B5F-52DD-4DC2-B9F6-A2396B7EC207}" dt="2025-07-07T14:39:25.403" v="980" actId="47"/>
        <pc:sldMkLst>
          <pc:docMk/>
          <pc:sldMk cId="1386755150" sldId="3711"/>
        </pc:sldMkLst>
      </pc:sldChg>
      <pc:sldChg chg="modSp add mod modTransition">
        <pc:chgData name="Jake Miller" userId="e26c4f4d-c0a4-490f-bfe2-0f12d309c175" providerId="ADAL" clId="{C6EB9B5F-52DD-4DC2-B9F6-A2396B7EC207}" dt="2025-07-07T14:39:16.080" v="979" actId="1076"/>
        <pc:sldMkLst>
          <pc:docMk/>
          <pc:sldMk cId="0" sldId="3712"/>
        </pc:sldMkLst>
        <pc:spChg chg="mod">
          <ac:chgData name="Jake Miller" userId="e26c4f4d-c0a4-490f-bfe2-0f12d309c175" providerId="ADAL" clId="{C6EB9B5F-52DD-4DC2-B9F6-A2396B7EC207}" dt="2025-07-07T14:39:16.080" v="979" actId="1076"/>
          <ac:spMkLst>
            <pc:docMk/>
            <pc:sldMk cId="0" sldId="3712"/>
            <ac:spMk id="2" creationId="{00000000-0000-0000-0000-000000000000}"/>
          </ac:spMkLst>
        </pc:spChg>
        <pc:spChg chg="mod">
          <ac:chgData name="Jake Miller" userId="e26c4f4d-c0a4-490f-bfe2-0f12d309c175" providerId="ADAL" clId="{C6EB9B5F-52DD-4DC2-B9F6-A2396B7EC207}" dt="2025-07-07T14:38:59.169" v="975" actId="20577"/>
          <ac:spMkLst>
            <pc:docMk/>
            <pc:sldMk cId="0" sldId="3712"/>
            <ac:spMk id="3" creationId="{00000000-0000-0000-0000-000000000000}"/>
          </ac:spMkLst>
        </pc:spChg>
      </pc:sldChg>
    </pc:docChg>
  </pc:docChgLst>
  <pc:docChgLst>
    <pc:chgData name="Clint Kaller" userId="52f134be-d387-41d7-be90-2dce7ec5631f" providerId="ADAL" clId="{8A849F37-AA71-4964-AE44-46787191B6CC}"/>
    <pc:docChg chg="modSld modNotesMaster modHandout">
      <pc:chgData name="Clint Kaller" userId="52f134be-d387-41d7-be90-2dce7ec5631f" providerId="ADAL" clId="{8A849F37-AA71-4964-AE44-46787191B6CC}" dt="2024-07-30T20:32:47.024" v="0"/>
      <pc:docMkLst>
        <pc:docMk/>
      </pc:docMkLst>
      <pc:sldChg chg="modNotes">
        <pc:chgData name="Clint Kaller" userId="52f134be-d387-41d7-be90-2dce7ec5631f" providerId="ADAL" clId="{8A849F37-AA71-4964-AE44-46787191B6CC}" dt="2024-07-30T20:32:47.024" v="0"/>
        <pc:sldMkLst>
          <pc:docMk/>
          <pc:sldMk cId="1290684834" sldId="268"/>
        </pc:sldMkLst>
      </pc:sldChg>
      <pc:sldChg chg="modNotes">
        <pc:chgData name="Clint Kaller" userId="52f134be-d387-41d7-be90-2dce7ec5631f" providerId="ADAL" clId="{8A849F37-AA71-4964-AE44-46787191B6CC}" dt="2024-07-30T20:32:47.024" v="0"/>
        <pc:sldMkLst>
          <pc:docMk/>
          <pc:sldMk cId="0" sldId="951"/>
        </pc:sldMkLst>
      </pc:sldChg>
      <pc:sldChg chg="modNotes">
        <pc:chgData name="Clint Kaller" userId="52f134be-d387-41d7-be90-2dce7ec5631f" providerId="ADAL" clId="{8A849F37-AA71-4964-AE44-46787191B6CC}" dt="2024-07-30T20:32:47.024" v="0"/>
        <pc:sldMkLst>
          <pc:docMk/>
          <pc:sldMk cId="143207011" sldId="1128"/>
        </pc:sldMkLst>
      </pc:sldChg>
      <pc:sldChg chg="modNotes">
        <pc:chgData name="Clint Kaller" userId="52f134be-d387-41d7-be90-2dce7ec5631f" providerId="ADAL" clId="{8A849F37-AA71-4964-AE44-46787191B6CC}" dt="2024-07-30T20:32:47.024" v="0"/>
        <pc:sldMkLst>
          <pc:docMk/>
          <pc:sldMk cId="2981471705" sldId="3691"/>
        </pc:sldMkLst>
      </pc:sldChg>
    </pc:docChg>
  </pc:docChgLst>
  <pc:docChgLst>
    <pc:chgData name="Clint Kaller" userId="52f134be-d387-41d7-be90-2dce7ec5631f" providerId="ADAL" clId="{FED82DE8-2E9F-4EEC-9E5A-644A1A52F54A}"/>
    <pc:docChg chg="delSld modSld modNotesMaster modHandout">
      <pc:chgData name="Clint Kaller" userId="52f134be-d387-41d7-be90-2dce7ec5631f" providerId="ADAL" clId="{FED82DE8-2E9F-4EEC-9E5A-644A1A52F54A}" dt="2025-07-17T16:22:13.016" v="6" actId="14100"/>
      <pc:docMkLst>
        <pc:docMk/>
      </pc:docMkLst>
      <pc:sldChg chg="modNotes">
        <pc:chgData name="Clint Kaller" userId="52f134be-d387-41d7-be90-2dce7ec5631f" providerId="ADAL" clId="{FED82DE8-2E9F-4EEC-9E5A-644A1A52F54A}" dt="2025-07-17T16:22:02.873" v="5"/>
        <pc:sldMkLst>
          <pc:docMk/>
          <pc:sldMk cId="0" sldId="256"/>
        </pc:sldMkLst>
      </pc:sldChg>
      <pc:sldChg chg="modNotes">
        <pc:chgData name="Clint Kaller" userId="52f134be-d387-41d7-be90-2dce7ec5631f" providerId="ADAL" clId="{FED82DE8-2E9F-4EEC-9E5A-644A1A52F54A}" dt="2025-07-17T16:22:02.873" v="5"/>
        <pc:sldMkLst>
          <pc:docMk/>
          <pc:sldMk cId="1186234729" sldId="447"/>
        </pc:sldMkLst>
      </pc:sldChg>
      <pc:sldChg chg="del">
        <pc:chgData name="Clint Kaller" userId="52f134be-d387-41d7-be90-2dce7ec5631f" providerId="ADAL" clId="{FED82DE8-2E9F-4EEC-9E5A-644A1A52F54A}" dt="2025-07-17T15:18:26.405" v="4" actId="2696"/>
        <pc:sldMkLst>
          <pc:docMk/>
          <pc:sldMk cId="1945887640" sldId="449"/>
        </pc:sldMkLst>
      </pc:sldChg>
      <pc:sldChg chg="modNotes">
        <pc:chgData name="Clint Kaller" userId="52f134be-d387-41d7-be90-2dce7ec5631f" providerId="ADAL" clId="{FED82DE8-2E9F-4EEC-9E5A-644A1A52F54A}" dt="2025-07-17T16:22:02.873" v="5"/>
        <pc:sldMkLst>
          <pc:docMk/>
          <pc:sldMk cId="0" sldId="698"/>
        </pc:sldMkLst>
      </pc:sldChg>
      <pc:sldChg chg="modNotes">
        <pc:chgData name="Clint Kaller" userId="52f134be-d387-41d7-be90-2dce7ec5631f" providerId="ADAL" clId="{FED82DE8-2E9F-4EEC-9E5A-644A1A52F54A}" dt="2025-07-17T16:22:02.873" v="5"/>
        <pc:sldMkLst>
          <pc:docMk/>
          <pc:sldMk cId="0" sldId="940"/>
        </pc:sldMkLst>
      </pc:sldChg>
      <pc:sldChg chg="modNotes">
        <pc:chgData name="Clint Kaller" userId="52f134be-d387-41d7-be90-2dce7ec5631f" providerId="ADAL" clId="{FED82DE8-2E9F-4EEC-9E5A-644A1A52F54A}" dt="2025-07-17T16:22:02.873" v="5"/>
        <pc:sldMkLst>
          <pc:docMk/>
          <pc:sldMk cId="0" sldId="944"/>
        </pc:sldMkLst>
      </pc:sldChg>
      <pc:sldChg chg="modNotes">
        <pc:chgData name="Clint Kaller" userId="52f134be-d387-41d7-be90-2dce7ec5631f" providerId="ADAL" clId="{FED82DE8-2E9F-4EEC-9E5A-644A1A52F54A}" dt="2025-07-17T16:22:02.873" v="5"/>
        <pc:sldMkLst>
          <pc:docMk/>
          <pc:sldMk cId="0" sldId="952"/>
        </pc:sldMkLst>
      </pc:sldChg>
      <pc:sldChg chg="modNotes">
        <pc:chgData name="Clint Kaller" userId="52f134be-d387-41d7-be90-2dce7ec5631f" providerId="ADAL" clId="{FED82DE8-2E9F-4EEC-9E5A-644A1A52F54A}" dt="2025-07-17T16:22:02.873" v="5"/>
        <pc:sldMkLst>
          <pc:docMk/>
          <pc:sldMk cId="0" sldId="953"/>
        </pc:sldMkLst>
      </pc:sldChg>
      <pc:sldChg chg="modNotes">
        <pc:chgData name="Clint Kaller" userId="52f134be-d387-41d7-be90-2dce7ec5631f" providerId="ADAL" clId="{FED82DE8-2E9F-4EEC-9E5A-644A1A52F54A}" dt="2025-07-17T16:22:02.873" v="5"/>
        <pc:sldMkLst>
          <pc:docMk/>
          <pc:sldMk cId="2044524621" sldId="954"/>
        </pc:sldMkLst>
      </pc:sldChg>
      <pc:sldChg chg="modNotes">
        <pc:chgData name="Clint Kaller" userId="52f134be-d387-41d7-be90-2dce7ec5631f" providerId="ADAL" clId="{FED82DE8-2E9F-4EEC-9E5A-644A1A52F54A}" dt="2025-07-17T16:22:02.873" v="5"/>
        <pc:sldMkLst>
          <pc:docMk/>
          <pc:sldMk cId="0" sldId="955"/>
        </pc:sldMkLst>
      </pc:sldChg>
      <pc:sldChg chg="modNotes">
        <pc:chgData name="Clint Kaller" userId="52f134be-d387-41d7-be90-2dce7ec5631f" providerId="ADAL" clId="{FED82DE8-2E9F-4EEC-9E5A-644A1A52F54A}" dt="2025-07-17T16:22:02.873" v="5"/>
        <pc:sldMkLst>
          <pc:docMk/>
          <pc:sldMk cId="0" sldId="961"/>
        </pc:sldMkLst>
      </pc:sldChg>
      <pc:sldChg chg="modNotes">
        <pc:chgData name="Clint Kaller" userId="52f134be-d387-41d7-be90-2dce7ec5631f" providerId="ADAL" clId="{FED82DE8-2E9F-4EEC-9E5A-644A1A52F54A}" dt="2025-07-17T16:22:02.873" v="5"/>
        <pc:sldMkLst>
          <pc:docMk/>
          <pc:sldMk cId="0" sldId="962"/>
        </pc:sldMkLst>
      </pc:sldChg>
      <pc:sldChg chg="modNotes">
        <pc:chgData name="Clint Kaller" userId="52f134be-d387-41d7-be90-2dce7ec5631f" providerId="ADAL" clId="{FED82DE8-2E9F-4EEC-9E5A-644A1A52F54A}" dt="2025-07-17T16:22:02.873" v="5"/>
        <pc:sldMkLst>
          <pc:docMk/>
          <pc:sldMk cId="629802515" sldId="973"/>
        </pc:sldMkLst>
      </pc:sldChg>
      <pc:sldChg chg="modNotes">
        <pc:chgData name="Clint Kaller" userId="52f134be-d387-41d7-be90-2dce7ec5631f" providerId="ADAL" clId="{FED82DE8-2E9F-4EEC-9E5A-644A1A52F54A}" dt="2025-07-17T16:22:02.873" v="5"/>
        <pc:sldMkLst>
          <pc:docMk/>
          <pc:sldMk cId="0" sldId="975"/>
        </pc:sldMkLst>
      </pc:sldChg>
      <pc:sldChg chg="modNotes">
        <pc:chgData name="Clint Kaller" userId="52f134be-d387-41d7-be90-2dce7ec5631f" providerId="ADAL" clId="{FED82DE8-2E9F-4EEC-9E5A-644A1A52F54A}" dt="2025-07-17T16:22:02.873" v="5"/>
        <pc:sldMkLst>
          <pc:docMk/>
          <pc:sldMk cId="3864634724" sldId="1013"/>
        </pc:sldMkLst>
      </pc:sldChg>
      <pc:sldChg chg="modNotes">
        <pc:chgData name="Clint Kaller" userId="52f134be-d387-41d7-be90-2dce7ec5631f" providerId="ADAL" clId="{FED82DE8-2E9F-4EEC-9E5A-644A1A52F54A}" dt="2025-07-17T16:22:02.873" v="5"/>
        <pc:sldMkLst>
          <pc:docMk/>
          <pc:sldMk cId="0" sldId="1041"/>
        </pc:sldMkLst>
      </pc:sldChg>
      <pc:sldChg chg="modNotes">
        <pc:chgData name="Clint Kaller" userId="52f134be-d387-41d7-be90-2dce7ec5631f" providerId="ADAL" clId="{FED82DE8-2E9F-4EEC-9E5A-644A1A52F54A}" dt="2025-07-17T16:22:02.873" v="5"/>
        <pc:sldMkLst>
          <pc:docMk/>
          <pc:sldMk cId="3428273197" sldId="1042"/>
        </pc:sldMkLst>
      </pc:sldChg>
      <pc:sldChg chg="del">
        <pc:chgData name="Clint Kaller" userId="52f134be-d387-41d7-be90-2dce7ec5631f" providerId="ADAL" clId="{FED82DE8-2E9F-4EEC-9E5A-644A1A52F54A}" dt="2025-07-17T15:18:19.767" v="3" actId="2696"/>
        <pc:sldMkLst>
          <pc:docMk/>
          <pc:sldMk cId="0" sldId="1074"/>
        </pc:sldMkLst>
      </pc:sldChg>
      <pc:sldChg chg="modNotes">
        <pc:chgData name="Clint Kaller" userId="52f134be-d387-41d7-be90-2dce7ec5631f" providerId="ADAL" clId="{FED82DE8-2E9F-4EEC-9E5A-644A1A52F54A}" dt="2025-07-17T16:22:02.873" v="5"/>
        <pc:sldMkLst>
          <pc:docMk/>
          <pc:sldMk cId="0" sldId="1084"/>
        </pc:sldMkLst>
      </pc:sldChg>
      <pc:sldChg chg="modNotes">
        <pc:chgData name="Clint Kaller" userId="52f134be-d387-41d7-be90-2dce7ec5631f" providerId="ADAL" clId="{FED82DE8-2E9F-4EEC-9E5A-644A1A52F54A}" dt="2025-07-17T16:22:02.873" v="5"/>
        <pc:sldMkLst>
          <pc:docMk/>
          <pc:sldMk cId="3649862075" sldId="1118"/>
        </pc:sldMkLst>
      </pc:sldChg>
      <pc:sldChg chg="modNotes">
        <pc:chgData name="Clint Kaller" userId="52f134be-d387-41d7-be90-2dce7ec5631f" providerId="ADAL" clId="{FED82DE8-2E9F-4EEC-9E5A-644A1A52F54A}" dt="2025-07-17T16:22:02.873" v="5"/>
        <pc:sldMkLst>
          <pc:docMk/>
          <pc:sldMk cId="3020466271" sldId="1125"/>
        </pc:sldMkLst>
      </pc:sldChg>
      <pc:sldChg chg="modNotes">
        <pc:chgData name="Clint Kaller" userId="52f134be-d387-41d7-be90-2dce7ec5631f" providerId="ADAL" clId="{FED82DE8-2E9F-4EEC-9E5A-644A1A52F54A}" dt="2025-07-17T16:22:02.873" v="5"/>
        <pc:sldMkLst>
          <pc:docMk/>
          <pc:sldMk cId="3666430360" sldId="1127"/>
        </pc:sldMkLst>
      </pc:sldChg>
      <pc:sldChg chg="modNotes">
        <pc:chgData name="Clint Kaller" userId="52f134be-d387-41d7-be90-2dce7ec5631f" providerId="ADAL" clId="{FED82DE8-2E9F-4EEC-9E5A-644A1A52F54A}" dt="2025-07-17T16:22:02.873" v="5"/>
        <pc:sldMkLst>
          <pc:docMk/>
          <pc:sldMk cId="4239640096" sldId="1151"/>
        </pc:sldMkLst>
      </pc:sldChg>
      <pc:sldChg chg="modNotes">
        <pc:chgData name="Clint Kaller" userId="52f134be-d387-41d7-be90-2dce7ec5631f" providerId="ADAL" clId="{FED82DE8-2E9F-4EEC-9E5A-644A1A52F54A}" dt="2025-07-17T16:22:02.873" v="5"/>
        <pc:sldMkLst>
          <pc:docMk/>
          <pc:sldMk cId="515941008" sldId="3687"/>
        </pc:sldMkLst>
      </pc:sldChg>
      <pc:sldChg chg="modSp mod modNotes">
        <pc:chgData name="Clint Kaller" userId="52f134be-d387-41d7-be90-2dce7ec5631f" providerId="ADAL" clId="{FED82DE8-2E9F-4EEC-9E5A-644A1A52F54A}" dt="2025-07-17T16:22:13.016" v="6" actId="14100"/>
        <pc:sldMkLst>
          <pc:docMk/>
          <pc:sldMk cId="721316881" sldId="3688"/>
        </pc:sldMkLst>
        <pc:picChg chg="mod">
          <ac:chgData name="Clint Kaller" userId="52f134be-d387-41d7-be90-2dce7ec5631f" providerId="ADAL" clId="{FED82DE8-2E9F-4EEC-9E5A-644A1A52F54A}" dt="2025-07-17T16:22:13.016" v="6" actId="14100"/>
          <ac:picMkLst>
            <pc:docMk/>
            <pc:sldMk cId="721316881" sldId="3688"/>
            <ac:picMk id="18" creationId="{4FB7FF97-19F3-6442-4857-F99914CD733C}"/>
          </ac:picMkLst>
        </pc:picChg>
      </pc:sldChg>
      <pc:sldChg chg="modNotes">
        <pc:chgData name="Clint Kaller" userId="52f134be-d387-41d7-be90-2dce7ec5631f" providerId="ADAL" clId="{FED82DE8-2E9F-4EEC-9E5A-644A1A52F54A}" dt="2025-07-17T16:22:02.873" v="5"/>
        <pc:sldMkLst>
          <pc:docMk/>
          <pc:sldMk cId="4249892961" sldId="3690"/>
        </pc:sldMkLst>
      </pc:sldChg>
      <pc:sldChg chg="del">
        <pc:chgData name="Clint Kaller" userId="52f134be-d387-41d7-be90-2dce7ec5631f" providerId="ADAL" clId="{FED82DE8-2E9F-4EEC-9E5A-644A1A52F54A}" dt="2025-07-17T15:18:09" v="2" actId="2696"/>
        <pc:sldMkLst>
          <pc:docMk/>
          <pc:sldMk cId="2400045619" sldId="3695"/>
        </pc:sldMkLst>
      </pc:sldChg>
      <pc:sldChg chg="modNotes">
        <pc:chgData name="Clint Kaller" userId="52f134be-d387-41d7-be90-2dce7ec5631f" providerId="ADAL" clId="{FED82DE8-2E9F-4EEC-9E5A-644A1A52F54A}" dt="2025-07-17T16:22:02.873" v="5"/>
        <pc:sldMkLst>
          <pc:docMk/>
          <pc:sldMk cId="1362933357" sldId="3698"/>
        </pc:sldMkLst>
      </pc:sldChg>
      <pc:sldChg chg="modNotes">
        <pc:chgData name="Clint Kaller" userId="52f134be-d387-41d7-be90-2dce7ec5631f" providerId="ADAL" clId="{FED82DE8-2E9F-4EEC-9E5A-644A1A52F54A}" dt="2025-07-17T16:22:02.873" v="5"/>
        <pc:sldMkLst>
          <pc:docMk/>
          <pc:sldMk cId="2345195055" sldId="3702"/>
        </pc:sldMkLst>
      </pc:sldChg>
      <pc:sldChg chg="del">
        <pc:chgData name="Clint Kaller" userId="52f134be-d387-41d7-be90-2dce7ec5631f" providerId="ADAL" clId="{FED82DE8-2E9F-4EEC-9E5A-644A1A52F54A}" dt="2025-07-17T15:17:56.203" v="0" actId="2696"/>
        <pc:sldMkLst>
          <pc:docMk/>
          <pc:sldMk cId="659833213" sldId="3707"/>
        </pc:sldMkLst>
      </pc:sldChg>
      <pc:sldChg chg="modNotes">
        <pc:chgData name="Clint Kaller" userId="52f134be-d387-41d7-be90-2dce7ec5631f" providerId="ADAL" clId="{FED82DE8-2E9F-4EEC-9E5A-644A1A52F54A}" dt="2025-07-17T16:22:02.873" v="5"/>
        <pc:sldMkLst>
          <pc:docMk/>
          <pc:sldMk cId="2258997094" sldId="3708"/>
        </pc:sldMkLst>
      </pc:sldChg>
      <pc:sldChg chg="modNotes">
        <pc:chgData name="Clint Kaller" userId="52f134be-d387-41d7-be90-2dce7ec5631f" providerId="ADAL" clId="{FED82DE8-2E9F-4EEC-9E5A-644A1A52F54A}" dt="2025-07-17T16:22:02.873" v="5"/>
        <pc:sldMkLst>
          <pc:docMk/>
          <pc:sldMk cId="1889654516" sldId="3710"/>
        </pc:sldMkLst>
      </pc:sldChg>
    </pc:docChg>
  </pc:docChgLst>
  <pc:docChgLst>
    <pc:chgData name="Dakota Behrends" userId="a191df86-aa8f-47e4-bfc6-8b50e238cadf" providerId="ADAL" clId="{40F56366-1A69-483F-9885-95F6D422E3E2}"/>
    <pc:docChg chg="modSld modNotesMaster modHandout">
      <pc:chgData name="Dakota Behrends" userId="a191df86-aa8f-47e4-bfc6-8b50e238cadf" providerId="ADAL" clId="{40F56366-1A69-483F-9885-95F6D422E3E2}" dt="2024-07-24T19:40:11.732" v="0"/>
      <pc:docMkLst>
        <pc:docMk/>
      </pc:docMkLst>
      <pc:sldChg chg="modNotes">
        <pc:chgData name="Dakota Behrends" userId="a191df86-aa8f-47e4-bfc6-8b50e238cadf" providerId="ADAL" clId="{40F56366-1A69-483F-9885-95F6D422E3E2}" dt="2024-07-24T19:40:11.732" v="0"/>
        <pc:sldMkLst>
          <pc:docMk/>
          <pc:sldMk cId="1290684834" sldId="268"/>
        </pc:sldMkLst>
      </pc:sldChg>
      <pc:sldChg chg="modNotes">
        <pc:chgData name="Dakota Behrends" userId="a191df86-aa8f-47e4-bfc6-8b50e238cadf" providerId="ADAL" clId="{40F56366-1A69-483F-9885-95F6D422E3E2}" dt="2024-07-24T19:40:11.732" v="0"/>
        <pc:sldMkLst>
          <pc:docMk/>
          <pc:sldMk cId="0" sldId="951"/>
        </pc:sldMkLst>
      </pc:sldChg>
      <pc:sldChg chg="modNotes">
        <pc:chgData name="Dakota Behrends" userId="a191df86-aa8f-47e4-bfc6-8b50e238cadf" providerId="ADAL" clId="{40F56366-1A69-483F-9885-95F6D422E3E2}" dt="2024-07-24T19:40:11.732" v="0"/>
        <pc:sldMkLst>
          <pc:docMk/>
          <pc:sldMk cId="143207011" sldId="1128"/>
        </pc:sldMkLst>
      </pc:sldChg>
      <pc:sldChg chg="modNotes">
        <pc:chgData name="Dakota Behrends" userId="a191df86-aa8f-47e4-bfc6-8b50e238cadf" providerId="ADAL" clId="{40F56366-1A69-483F-9885-95F6D422E3E2}" dt="2024-07-24T19:40:11.732" v="0"/>
        <pc:sldMkLst>
          <pc:docMk/>
          <pc:sldMk cId="2981471705" sldId="3691"/>
        </pc:sldMkLst>
      </pc:sldChg>
    </pc:docChg>
  </pc:docChgLst>
  <pc:docChgLst>
    <pc:chgData name="Clint Kaller" userId="52f134be-d387-41d7-be90-2dce7ec5631f" providerId="ADAL" clId="{D24BC95F-30B5-4A05-9CA4-E288F2E66E9D}"/>
    <pc:docChg chg="modSld">
      <pc:chgData name="Clint Kaller" userId="52f134be-d387-41d7-be90-2dce7ec5631f" providerId="ADAL" clId="{D24BC95F-30B5-4A05-9CA4-E288F2E66E9D}" dt="2024-07-08T20:11:35.512" v="76" actId="113"/>
      <pc:docMkLst>
        <pc:docMk/>
      </pc:docMkLst>
      <pc:sldChg chg="modSp">
        <pc:chgData name="Clint Kaller" userId="52f134be-d387-41d7-be90-2dce7ec5631f" providerId="ADAL" clId="{D24BC95F-30B5-4A05-9CA4-E288F2E66E9D}" dt="2024-07-08T20:01:00.870" v="2"/>
        <pc:sldMkLst>
          <pc:docMk/>
          <pc:sldMk cId="147492901" sldId="446"/>
        </pc:sldMkLst>
      </pc:sldChg>
      <pc:sldChg chg="modSp">
        <pc:chgData name="Clint Kaller" userId="52f134be-d387-41d7-be90-2dce7ec5631f" providerId="ADAL" clId="{D24BC95F-30B5-4A05-9CA4-E288F2E66E9D}" dt="2024-07-08T20:08:32.471" v="8"/>
        <pc:sldMkLst>
          <pc:docMk/>
          <pc:sldMk cId="3646886205" sldId="113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16" y="11"/>
            <a:ext cx="3035103" cy="464247"/>
          </a:xfrm>
          <a:prstGeom prst="rect">
            <a:avLst/>
          </a:prstGeom>
          <a:noFill/>
          <a:ln w="9525">
            <a:noFill/>
            <a:miter lim="800000"/>
            <a:headEnd/>
            <a:tailEnd/>
          </a:ln>
          <a:effectLst/>
        </p:spPr>
        <p:txBody>
          <a:bodyPr vert="horz" wrap="square" lIns="91669" tIns="45840" rIns="91669" bIns="45840" numCol="1" anchor="t" anchorCtr="0" compatLnSpc="1">
            <a:prstTxWarp prst="textNoShape">
              <a:avLst/>
            </a:prstTxWarp>
          </a:bodyPr>
          <a:lstStyle>
            <a:lvl1pPr defTabSz="918456" eaLnBrk="0" hangingPunct="0">
              <a:lnSpc>
                <a:spcPct val="100000"/>
              </a:lnSpc>
              <a:spcBef>
                <a:spcPct val="0"/>
              </a:spcBef>
              <a:defRPr sz="1100">
                <a:latin typeface="Times New Roman" pitchFamily="18" charset="0"/>
              </a:defRPr>
            </a:lvl1pPr>
          </a:lstStyle>
          <a:p>
            <a:pPr>
              <a:defRPr/>
            </a:pPr>
            <a:endParaRPr lang="en-US"/>
          </a:p>
        </p:txBody>
      </p:sp>
      <p:sp>
        <p:nvSpPr>
          <p:cNvPr id="55299" name="Rectangle 3"/>
          <p:cNvSpPr>
            <a:spLocks noGrp="1" noChangeArrowheads="1"/>
          </p:cNvSpPr>
          <p:nvPr>
            <p:ph type="dt" sz="quarter" idx="1"/>
          </p:nvPr>
        </p:nvSpPr>
        <p:spPr bwMode="auto">
          <a:xfrm>
            <a:off x="3975321" y="11"/>
            <a:ext cx="3035101" cy="464247"/>
          </a:xfrm>
          <a:prstGeom prst="rect">
            <a:avLst/>
          </a:prstGeom>
          <a:noFill/>
          <a:ln w="9525">
            <a:noFill/>
            <a:miter lim="800000"/>
            <a:headEnd/>
            <a:tailEnd/>
          </a:ln>
          <a:effectLst/>
        </p:spPr>
        <p:txBody>
          <a:bodyPr vert="horz" wrap="square" lIns="91669" tIns="45840" rIns="91669" bIns="45840" numCol="1" anchor="t" anchorCtr="0" compatLnSpc="1">
            <a:prstTxWarp prst="textNoShape">
              <a:avLst/>
            </a:prstTxWarp>
          </a:bodyPr>
          <a:lstStyle>
            <a:lvl1pPr algn="r" defTabSz="918456" eaLnBrk="0" hangingPunct="0">
              <a:lnSpc>
                <a:spcPct val="100000"/>
              </a:lnSpc>
              <a:spcBef>
                <a:spcPct val="0"/>
              </a:spcBef>
              <a:defRPr sz="1100">
                <a:latin typeface="Times New Roman" pitchFamily="18" charset="0"/>
              </a:defRPr>
            </a:lvl1pPr>
          </a:lstStyle>
          <a:p>
            <a:pPr>
              <a:defRPr/>
            </a:pPr>
            <a:endParaRPr lang="en-US"/>
          </a:p>
        </p:txBody>
      </p:sp>
      <p:sp>
        <p:nvSpPr>
          <p:cNvPr id="55300" name="Rectangle 4"/>
          <p:cNvSpPr>
            <a:spLocks noGrp="1" noChangeArrowheads="1"/>
          </p:cNvSpPr>
          <p:nvPr>
            <p:ph type="ftr" sz="quarter" idx="2"/>
          </p:nvPr>
        </p:nvSpPr>
        <p:spPr bwMode="auto">
          <a:xfrm>
            <a:off x="16" y="8770311"/>
            <a:ext cx="3035103" cy="465775"/>
          </a:xfrm>
          <a:prstGeom prst="rect">
            <a:avLst/>
          </a:prstGeom>
          <a:noFill/>
          <a:ln w="9525">
            <a:noFill/>
            <a:miter lim="800000"/>
            <a:headEnd/>
            <a:tailEnd/>
          </a:ln>
          <a:effectLst/>
        </p:spPr>
        <p:txBody>
          <a:bodyPr vert="horz" wrap="square" lIns="91669" tIns="45840" rIns="91669" bIns="45840" numCol="1" anchor="b" anchorCtr="0" compatLnSpc="1">
            <a:prstTxWarp prst="textNoShape">
              <a:avLst/>
            </a:prstTxWarp>
          </a:bodyPr>
          <a:lstStyle>
            <a:lvl1pPr defTabSz="918456" eaLnBrk="0" hangingPunct="0">
              <a:lnSpc>
                <a:spcPct val="100000"/>
              </a:lnSpc>
              <a:spcBef>
                <a:spcPct val="0"/>
              </a:spcBef>
              <a:defRPr sz="1100">
                <a:latin typeface="Times New Roman" pitchFamily="18" charset="0"/>
              </a:defRPr>
            </a:lvl1pPr>
          </a:lstStyle>
          <a:p>
            <a:pPr>
              <a:defRPr/>
            </a:pPr>
            <a:endParaRPr lang="en-US"/>
          </a:p>
        </p:txBody>
      </p:sp>
      <p:sp>
        <p:nvSpPr>
          <p:cNvPr id="2" name="Slide Number Placeholder 1">
            <a:extLst>
              <a:ext uri="{FF2B5EF4-FFF2-40B4-BE49-F238E27FC236}">
                <a16:creationId xmlns:a16="http://schemas.microsoft.com/office/drawing/2014/main" id="{FD0EEE0D-8056-4E03-8F68-824FB4A08FCC}"/>
              </a:ext>
            </a:extLst>
          </p:cNvPr>
          <p:cNvSpPr>
            <a:spLocks noGrp="1"/>
          </p:cNvSpPr>
          <p:nvPr>
            <p:ph type="sldNum" sz="quarter" idx="3"/>
          </p:nvPr>
        </p:nvSpPr>
        <p:spPr>
          <a:xfrm>
            <a:off x="3352814" y="8538947"/>
            <a:ext cx="3038144" cy="462720"/>
          </a:xfrm>
          <a:prstGeom prst="rect">
            <a:avLst/>
          </a:prstGeom>
        </p:spPr>
        <p:txBody>
          <a:bodyPr vert="horz" lIns="87606" tIns="43803" rIns="87606" bIns="43803" rtlCol="0" anchor="b"/>
          <a:lstStyle>
            <a:lvl1pPr algn="r">
              <a:defRPr sz="1100"/>
            </a:lvl1pPr>
          </a:lstStyle>
          <a:p>
            <a:fld id="{4B7B0D20-AE19-4573-8192-FF2502C51AD0}" type="slidenum">
              <a:rPr lang="en-US" smtClean="0"/>
              <a:pPr/>
              <a:t>‹#›</a:t>
            </a:fld>
            <a:endParaRPr lang="en-US"/>
          </a:p>
        </p:txBody>
      </p:sp>
    </p:spTree>
    <p:extLst>
      <p:ext uri="{BB962C8B-B14F-4D97-AF65-F5344CB8AC3E}">
        <p14:creationId xmlns:p14="http://schemas.microsoft.com/office/powerpoint/2010/main" val="22524814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16" y="11"/>
            <a:ext cx="3035103" cy="464247"/>
          </a:xfrm>
          <a:prstGeom prst="rect">
            <a:avLst/>
          </a:prstGeom>
          <a:noFill/>
          <a:ln w="9525">
            <a:noFill/>
            <a:miter lim="800000"/>
            <a:headEnd/>
            <a:tailEnd/>
          </a:ln>
          <a:effectLst/>
        </p:spPr>
        <p:txBody>
          <a:bodyPr vert="horz" wrap="square" lIns="91669" tIns="45840" rIns="91669" bIns="45840" numCol="1" anchor="t" anchorCtr="0" compatLnSpc="1">
            <a:prstTxWarp prst="textNoShape">
              <a:avLst/>
            </a:prstTxWarp>
          </a:bodyPr>
          <a:lstStyle>
            <a:lvl1pPr defTabSz="918456" eaLnBrk="0" hangingPunct="0">
              <a:lnSpc>
                <a:spcPct val="100000"/>
              </a:lnSpc>
              <a:spcBef>
                <a:spcPct val="0"/>
              </a:spcBef>
              <a:defRPr sz="1100">
                <a:latin typeface="Times New Roman" pitchFamily="18" charset="0"/>
              </a:defRPr>
            </a:lvl1pPr>
          </a:lstStyle>
          <a:p>
            <a:pPr>
              <a:defRPr/>
            </a:pPr>
            <a:endParaRPr lang="en-US"/>
          </a:p>
        </p:txBody>
      </p:sp>
      <p:sp>
        <p:nvSpPr>
          <p:cNvPr id="46083" name="Rectangle 3"/>
          <p:cNvSpPr>
            <a:spLocks noGrp="1" noChangeArrowheads="1"/>
          </p:cNvSpPr>
          <p:nvPr>
            <p:ph type="dt" idx="1"/>
          </p:nvPr>
        </p:nvSpPr>
        <p:spPr bwMode="auto">
          <a:xfrm>
            <a:off x="3975321" y="11"/>
            <a:ext cx="3035101" cy="464247"/>
          </a:xfrm>
          <a:prstGeom prst="rect">
            <a:avLst/>
          </a:prstGeom>
          <a:noFill/>
          <a:ln w="9525">
            <a:noFill/>
            <a:miter lim="800000"/>
            <a:headEnd/>
            <a:tailEnd/>
          </a:ln>
          <a:effectLst/>
        </p:spPr>
        <p:txBody>
          <a:bodyPr vert="horz" wrap="square" lIns="91669" tIns="45840" rIns="91669" bIns="45840" numCol="1" anchor="t" anchorCtr="0" compatLnSpc="1">
            <a:prstTxWarp prst="textNoShape">
              <a:avLst/>
            </a:prstTxWarp>
          </a:bodyPr>
          <a:lstStyle>
            <a:lvl1pPr algn="r" defTabSz="918456" eaLnBrk="0" hangingPunct="0">
              <a:lnSpc>
                <a:spcPct val="100000"/>
              </a:lnSpc>
              <a:spcBef>
                <a:spcPct val="0"/>
              </a:spcBef>
              <a:defRPr sz="1100">
                <a:latin typeface="Times New Roman" pitchFamily="18" charset="0"/>
              </a:defRPr>
            </a:lvl1pPr>
          </a:lstStyle>
          <a:p>
            <a:pPr>
              <a:defRPr/>
            </a:pPr>
            <a:endParaRPr lang="en-US"/>
          </a:p>
        </p:txBody>
      </p:sp>
      <p:sp>
        <p:nvSpPr>
          <p:cNvPr id="53252" name="Rectangle 4"/>
          <p:cNvSpPr>
            <a:spLocks noGrp="1" noRot="1" noChangeAspect="1" noChangeArrowheads="1" noTextEdit="1"/>
          </p:cNvSpPr>
          <p:nvPr>
            <p:ph type="sldImg" idx="2"/>
          </p:nvPr>
        </p:nvSpPr>
        <p:spPr bwMode="auto">
          <a:xfrm>
            <a:off x="1104900" y="696913"/>
            <a:ext cx="4805363" cy="3463925"/>
          </a:xfrm>
          <a:prstGeom prst="rect">
            <a:avLst/>
          </a:prstGeom>
          <a:noFill/>
          <a:ln w="9525">
            <a:solidFill>
              <a:srgbClr val="000000"/>
            </a:solidFill>
            <a:miter lim="800000"/>
            <a:headEnd/>
            <a:tailEnd/>
          </a:ln>
        </p:spPr>
      </p:sp>
      <p:sp>
        <p:nvSpPr>
          <p:cNvPr id="46085" name="Rectangle 5"/>
          <p:cNvSpPr>
            <a:spLocks noGrp="1" noChangeArrowheads="1"/>
          </p:cNvSpPr>
          <p:nvPr>
            <p:ph type="body" sz="quarter" idx="3"/>
          </p:nvPr>
        </p:nvSpPr>
        <p:spPr bwMode="auto">
          <a:xfrm>
            <a:off x="932612" y="4387477"/>
            <a:ext cx="5145221" cy="4155317"/>
          </a:xfrm>
          <a:prstGeom prst="rect">
            <a:avLst/>
          </a:prstGeom>
          <a:noFill/>
          <a:ln w="9525">
            <a:noFill/>
            <a:miter lim="800000"/>
            <a:headEnd/>
            <a:tailEnd/>
          </a:ln>
          <a:effectLst/>
        </p:spPr>
        <p:txBody>
          <a:bodyPr vert="horz" wrap="square" lIns="91669" tIns="45840" rIns="91669" bIns="4584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6086" name="Rectangle 6"/>
          <p:cNvSpPr>
            <a:spLocks noGrp="1" noChangeArrowheads="1"/>
          </p:cNvSpPr>
          <p:nvPr>
            <p:ph type="ftr" sz="quarter" idx="4"/>
          </p:nvPr>
        </p:nvSpPr>
        <p:spPr bwMode="auto">
          <a:xfrm>
            <a:off x="16" y="8770311"/>
            <a:ext cx="3035103" cy="465775"/>
          </a:xfrm>
          <a:prstGeom prst="rect">
            <a:avLst/>
          </a:prstGeom>
          <a:noFill/>
          <a:ln w="9525">
            <a:noFill/>
            <a:miter lim="800000"/>
            <a:headEnd/>
            <a:tailEnd/>
          </a:ln>
          <a:effectLst/>
        </p:spPr>
        <p:txBody>
          <a:bodyPr vert="horz" wrap="square" lIns="91669" tIns="45840" rIns="91669" bIns="45840" numCol="1" anchor="b" anchorCtr="0" compatLnSpc="1">
            <a:prstTxWarp prst="textNoShape">
              <a:avLst/>
            </a:prstTxWarp>
          </a:bodyPr>
          <a:lstStyle>
            <a:lvl1pPr defTabSz="918456" eaLnBrk="0" hangingPunct="0">
              <a:lnSpc>
                <a:spcPct val="100000"/>
              </a:lnSpc>
              <a:spcBef>
                <a:spcPct val="0"/>
              </a:spcBef>
              <a:defRPr sz="1100">
                <a:latin typeface="Times New Roman" pitchFamily="18" charset="0"/>
              </a:defRPr>
            </a:lvl1pPr>
          </a:lstStyle>
          <a:p>
            <a:pPr>
              <a:defRPr/>
            </a:pPr>
            <a:endParaRPr lang="en-US"/>
          </a:p>
        </p:txBody>
      </p:sp>
      <p:sp>
        <p:nvSpPr>
          <p:cNvPr id="46087" name="Rectangle 7"/>
          <p:cNvSpPr>
            <a:spLocks noGrp="1" noChangeArrowheads="1"/>
          </p:cNvSpPr>
          <p:nvPr>
            <p:ph type="sldNum" sz="quarter" idx="5"/>
          </p:nvPr>
        </p:nvSpPr>
        <p:spPr bwMode="auto">
          <a:xfrm>
            <a:off x="3975321" y="8770311"/>
            <a:ext cx="3035101" cy="465775"/>
          </a:xfrm>
          <a:prstGeom prst="rect">
            <a:avLst/>
          </a:prstGeom>
          <a:noFill/>
          <a:ln w="9525">
            <a:noFill/>
            <a:miter lim="800000"/>
            <a:headEnd/>
            <a:tailEnd/>
          </a:ln>
          <a:effectLst/>
        </p:spPr>
        <p:txBody>
          <a:bodyPr vert="horz" wrap="square" lIns="91669" tIns="45840" rIns="91669" bIns="45840" numCol="1" anchor="b" anchorCtr="0" compatLnSpc="1">
            <a:prstTxWarp prst="textNoShape">
              <a:avLst/>
            </a:prstTxWarp>
          </a:bodyPr>
          <a:lstStyle>
            <a:lvl1pPr algn="r" defTabSz="918456" eaLnBrk="0" hangingPunct="0">
              <a:lnSpc>
                <a:spcPct val="100000"/>
              </a:lnSpc>
              <a:spcBef>
                <a:spcPct val="0"/>
              </a:spcBef>
              <a:defRPr sz="1100">
                <a:latin typeface="Times New Roman" pitchFamily="18" charset="0"/>
              </a:defRPr>
            </a:lvl1pPr>
          </a:lstStyle>
          <a:p>
            <a:pPr>
              <a:defRPr/>
            </a:pPr>
            <a:fld id="{D1817FDB-27EE-4B00-9F90-0D03A9F8C0EA}" type="slidenum">
              <a:rPr lang="en-US"/>
              <a:pPr>
                <a:defRPr/>
              </a:pPr>
              <a:t>‹#›</a:t>
            </a:fld>
            <a:endParaRPr lang="en-US"/>
          </a:p>
        </p:txBody>
      </p:sp>
    </p:spTree>
    <p:extLst>
      <p:ext uri="{BB962C8B-B14F-4D97-AF65-F5344CB8AC3E}">
        <p14:creationId xmlns:p14="http://schemas.microsoft.com/office/powerpoint/2010/main" val="2338145117"/>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63" kern="1200">
        <a:solidFill>
          <a:schemeClr val="tx1"/>
        </a:solidFill>
        <a:latin typeface="Times New Roman" pitchFamily="18" charset="0"/>
        <a:ea typeface="+mn-ea"/>
        <a:cs typeface="+mn-cs"/>
      </a:defRPr>
    </a:lvl1pPr>
    <a:lvl2pPr marL="481124" algn="l" rtl="0" eaLnBrk="0" fontAlgn="base" hangingPunct="0">
      <a:spcBef>
        <a:spcPct val="30000"/>
      </a:spcBef>
      <a:spcAft>
        <a:spcPct val="0"/>
      </a:spcAft>
      <a:defRPr sz="1263" kern="1200">
        <a:solidFill>
          <a:schemeClr val="tx1"/>
        </a:solidFill>
        <a:latin typeface="Times New Roman" pitchFamily="18" charset="0"/>
        <a:ea typeface="+mn-ea"/>
        <a:cs typeface="+mn-cs"/>
      </a:defRPr>
    </a:lvl2pPr>
    <a:lvl3pPr marL="962248" algn="l" rtl="0" eaLnBrk="0" fontAlgn="base" hangingPunct="0">
      <a:spcBef>
        <a:spcPct val="30000"/>
      </a:spcBef>
      <a:spcAft>
        <a:spcPct val="0"/>
      </a:spcAft>
      <a:defRPr sz="1263" kern="1200">
        <a:solidFill>
          <a:schemeClr val="tx1"/>
        </a:solidFill>
        <a:latin typeface="Times New Roman" pitchFamily="18" charset="0"/>
        <a:ea typeface="+mn-ea"/>
        <a:cs typeface="+mn-cs"/>
      </a:defRPr>
    </a:lvl3pPr>
    <a:lvl4pPr marL="1443373" algn="l" rtl="0" eaLnBrk="0" fontAlgn="base" hangingPunct="0">
      <a:spcBef>
        <a:spcPct val="30000"/>
      </a:spcBef>
      <a:spcAft>
        <a:spcPct val="0"/>
      </a:spcAft>
      <a:defRPr sz="1263" kern="1200">
        <a:solidFill>
          <a:schemeClr val="tx1"/>
        </a:solidFill>
        <a:latin typeface="Times New Roman" pitchFamily="18" charset="0"/>
        <a:ea typeface="+mn-ea"/>
        <a:cs typeface="+mn-cs"/>
      </a:defRPr>
    </a:lvl4pPr>
    <a:lvl5pPr marL="1924497" algn="l" rtl="0" eaLnBrk="0" fontAlgn="base" hangingPunct="0">
      <a:spcBef>
        <a:spcPct val="30000"/>
      </a:spcBef>
      <a:spcAft>
        <a:spcPct val="0"/>
      </a:spcAft>
      <a:defRPr sz="1263" kern="1200">
        <a:solidFill>
          <a:schemeClr val="tx1"/>
        </a:solidFill>
        <a:latin typeface="Times New Roman" pitchFamily="18" charset="0"/>
        <a:ea typeface="+mn-ea"/>
        <a:cs typeface="+mn-cs"/>
      </a:defRPr>
    </a:lvl5pPr>
    <a:lvl6pPr marL="2405621" algn="l" defTabSz="962248" rtl="0" eaLnBrk="1" latinLnBrk="0" hangingPunct="1">
      <a:defRPr sz="1263" kern="1200">
        <a:solidFill>
          <a:schemeClr val="tx1"/>
        </a:solidFill>
        <a:latin typeface="+mn-lt"/>
        <a:ea typeface="+mn-ea"/>
        <a:cs typeface="+mn-cs"/>
      </a:defRPr>
    </a:lvl6pPr>
    <a:lvl7pPr marL="2886745" algn="l" defTabSz="962248" rtl="0" eaLnBrk="1" latinLnBrk="0" hangingPunct="1">
      <a:defRPr sz="1263" kern="1200">
        <a:solidFill>
          <a:schemeClr val="tx1"/>
        </a:solidFill>
        <a:latin typeface="+mn-lt"/>
        <a:ea typeface="+mn-ea"/>
        <a:cs typeface="+mn-cs"/>
      </a:defRPr>
    </a:lvl7pPr>
    <a:lvl8pPr marL="3367870" algn="l" defTabSz="962248" rtl="0" eaLnBrk="1" latinLnBrk="0" hangingPunct="1">
      <a:defRPr sz="1263" kern="1200">
        <a:solidFill>
          <a:schemeClr val="tx1"/>
        </a:solidFill>
        <a:latin typeface="+mn-lt"/>
        <a:ea typeface="+mn-ea"/>
        <a:cs typeface="+mn-cs"/>
      </a:defRPr>
    </a:lvl8pPr>
    <a:lvl9pPr marL="3848995" algn="l" defTabSz="962248" rtl="0" eaLnBrk="1" latinLnBrk="0" hangingPunct="1">
      <a:defRPr sz="126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28.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slide" Target="../slides/slide43.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slide" Target="../slides/slide48.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49.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805363" cy="34639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16057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805363" cy="3463925"/>
          </a:xfrm>
        </p:spPr>
      </p:sp>
      <p:sp>
        <p:nvSpPr>
          <p:cNvPr id="3" name="Notes Placeholder 2"/>
          <p:cNvSpPr>
            <a:spLocks noGrp="1"/>
          </p:cNvSpPr>
          <p:nvPr>
            <p:ph type="body" idx="1"/>
            <p:custDataLst>
              <p:tags r:id="rId1"/>
            </p:custDataLst>
          </p:nvPr>
        </p:nvSpPr>
        <p:spPr/>
        <p:txBody>
          <a:bodyPr/>
          <a:lstStyle/>
          <a:p>
            <a:endParaRPr lang="en-US"/>
          </a:p>
        </p:txBody>
      </p:sp>
    </p:spTree>
    <p:extLst>
      <p:ext uri="{BB962C8B-B14F-4D97-AF65-F5344CB8AC3E}">
        <p14:creationId xmlns:p14="http://schemas.microsoft.com/office/powerpoint/2010/main" val="623460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Rot="1" noChangeAspect="1" noChangeArrowheads="1" noTextEdit="1"/>
          </p:cNvSpPr>
          <p:nvPr>
            <p:ph type="sldImg"/>
          </p:nvPr>
        </p:nvSpPr>
        <p:spPr>
          <a:xfrm>
            <a:off x="1101725" y="696913"/>
            <a:ext cx="4806950" cy="3463925"/>
          </a:xfrm>
          <a:ln/>
        </p:spPr>
      </p:sp>
      <p:sp>
        <p:nvSpPr>
          <p:cNvPr id="54276" name="Rectangle 3"/>
          <p:cNvSpPr>
            <a:spLocks noGrp="1" noChangeArrowheads="1"/>
          </p:cNvSpPr>
          <p:nvPr>
            <p:ph type="body" idx="1"/>
            <p:custDataLst>
              <p:tags r:id="rId1"/>
            </p:custDataLst>
          </p:nvPr>
        </p:nvSpPr>
        <p:spPr>
          <a:xfrm>
            <a:off x="934127" y="4387472"/>
            <a:ext cx="5142180" cy="4155317"/>
          </a:xfrm>
          <a:noFill/>
          <a:ln/>
        </p:spPr>
        <p:txBody>
          <a:bodyPr/>
          <a:lstStyle/>
          <a:p>
            <a:r>
              <a:rPr lang="en-US"/>
              <a:t>To document what was agreed to.</a:t>
            </a:r>
          </a:p>
        </p:txBody>
      </p:sp>
    </p:spTree>
    <p:extLst>
      <p:ext uri="{BB962C8B-B14F-4D97-AF65-F5344CB8AC3E}">
        <p14:creationId xmlns:p14="http://schemas.microsoft.com/office/powerpoint/2010/main" val="761257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86531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F2DE0-F320-D205-41C7-964DF3A9D3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3E0D0-AD41-78AD-8851-E5BCCFFC6490}"/>
              </a:ext>
            </a:extLst>
          </p:cNvPr>
          <p:cNvSpPr>
            <a:spLocks noGrp="1" noRot="1" noChangeAspect="1"/>
          </p:cNvSpPr>
          <p:nvPr>
            <p:ph type="sldImg"/>
          </p:nvPr>
        </p:nvSpPr>
        <p:spPr>
          <a:xfrm>
            <a:off x="1104900" y="696913"/>
            <a:ext cx="4805363" cy="3463925"/>
          </a:xfrm>
        </p:spPr>
      </p:sp>
      <p:sp>
        <p:nvSpPr>
          <p:cNvPr id="3" name="Notes Placeholder 2">
            <a:extLst>
              <a:ext uri="{FF2B5EF4-FFF2-40B4-BE49-F238E27FC236}">
                <a16:creationId xmlns:a16="http://schemas.microsoft.com/office/drawing/2014/main" id="{7F9F696C-2344-8414-B7DE-4A76E9ADDA63}"/>
              </a:ext>
            </a:extLst>
          </p:cNvPr>
          <p:cNvSpPr>
            <a:spLocks noGrp="1"/>
          </p:cNvSpPr>
          <p:nvPr>
            <p:ph type="body" idx="1"/>
          </p:nvPr>
        </p:nvSpPr>
        <p:spPr/>
        <p:txBody>
          <a:bodyPr/>
          <a:lstStyle/>
          <a:p>
            <a:endParaRPr lang="en-US" sz="2400">
              <a:solidFill>
                <a:srgbClr val="FF0000"/>
              </a:solidFill>
            </a:endParaRPr>
          </a:p>
        </p:txBody>
      </p:sp>
    </p:spTree>
    <p:extLst>
      <p:ext uri="{BB962C8B-B14F-4D97-AF65-F5344CB8AC3E}">
        <p14:creationId xmlns:p14="http://schemas.microsoft.com/office/powerpoint/2010/main" val="797502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805363" cy="3463925"/>
          </a:xfrm>
        </p:spPr>
      </p:sp>
      <p:sp>
        <p:nvSpPr>
          <p:cNvPr id="3" name="Notes Placeholder 2"/>
          <p:cNvSpPr>
            <a:spLocks noGrp="1"/>
          </p:cNvSpPr>
          <p:nvPr>
            <p:ph type="body" idx="1"/>
          </p:nvPr>
        </p:nvSpPr>
        <p:spPr/>
        <p:txBody>
          <a:bodyPr/>
          <a:lstStyle/>
          <a:p>
            <a:r>
              <a:rPr lang="en-US" b="1"/>
              <a:t>Maintain waterways to reduce soil loss and give water a way off the farm</a:t>
            </a:r>
          </a:p>
          <a:p>
            <a:endParaRPr lang="en-US" b="1"/>
          </a:p>
          <a:p>
            <a:r>
              <a:rPr lang="en-US" b="1"/>
              <a:t>KJ still working on alternative slide</a:t>
            </a:r>
          </a:p>
        </p:txBody>
      </p:sp>
    </p:spTree>
    <p:extLst>
      <p:ext uri="{BB962C8B-B14F-4D97-AF65-F5344CB8AC3E}">
        <p14:creationId xmlns:p14="http://schemas.microsoft.com/office/powerpoint/2010/main" val="942222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90613" y="692150"/>
            <a:ext cx="4775200" cy="3441700"/>
          </a:xfrm>
        </p:spPr>
      </p:sp>
      <p:sp>
        <p:nvSpPr>
          <p:cNvPr id="3" name="Notes Placeholder 2"/>
          <p:cNvSpPr>
            <a:spLocks noGrp="1"/>
          </p:cNvSpPr>
          <p:nvPr>
            <p:ph type="body" idx="1"/>
          </p:nvPr>
        </p:nvSpPr>
        <p:spPr/>
        <p:txBody>
          <a:bodyPr/>
          <a:lstStyle/>
          <a:p>
            <a:r>
              <a:rPr lang="en-US"/>
              <a:t>Cover crop photo updated</a:t>
            </a:r>
          </a:p>
        </p:txBody>
      </p:sp>
    </p:spTree>
    <p:extLst>
      <p:ext uri="{BB962C8B-B14F-4D97-AF65-F5344CB8AC3E}">
        <p14:creationId xmlns:p14="http://schemas.microsoft.com/office/powerpoint/2010/main" val="2905152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F1D1E-063C-6A23-168A-F0D895DF9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87070-F906-6754-B82B-65D9BF01F5AA}"/>
              </a:ext>
            </a:extLst>
          </p:cNvPr>
          <p:cNvSpPr>
            <a:spLocks noGrp="1" noRot="1" noChangeAspect="1"/>
          </p:cNvSpPr>
          <p:nvPr>
            <p:ph type="sldImg"/>
          </p:nvPr>
        </p:nvSpPr>
        <p:spPr>
          <a:xfrm>
            <a:off x="1104900" y="696913"/>
            <a:ext cx="4805363" cy="3463925"/>
          </a:xfrm>
        </p:spPr>
      </p:sp>
      <p:sp>
        <p:nvSpPr>
          <p:cNvPr id="3" name="Notes Placeholder 2">
            <a:extLst>
              <a:ext uri="{FF2B5EF4-FFF2-40B4-BE49-F238E27FC236}">
                <a16:creationId xmlns:a16="http://schemas.microsoft.com/office/drawing/2014/main" id="{41254B19-CE9C-AED0-B12C-A5F14D040A27}"/>
              </a:ext>
            </a:extLst>
          </p:cNvPr>
          <p:cNvSpPr>
            <a:spLocks noGrp="1"/>
          </p:cNvSpPr>
          <p:nvPr>
            <p:ph type="body" idx="1"/>
          </p:nvPr>
        </p:nvSpPr>
        <p:spPr/>
        <p:txBody>
          <a:bodyPr/>
          <a:lstStyle/>
          <a:p>
            <a:r>
              <a:rPr lang="en-US" b="1"/>
              <a:t>Kayse will format photo- Done KJ   I added hunting rights to this slide as farms with CRP having hunting opportunities.  Therefore, spell out in the lease if operator has hunting rights or if landowner reserves those.</a:t>
            </a:r>
          </a:p>
        </p:txBody>
      </p:sp>
    </p:spTree>
    <p:extLst>
      <p:ext uri="{BB962C8B-B14F-4D97-AF65-F5344CB8AC3E}">
        <p14:creationId xmlns:p14="http://schemas.microsoft.com/office/powerpoint/2010/main" val="2028555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33687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805363" cy="34639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69462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28800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Jake revise</a:t>
            </a:r>
          </a:p>
        </p:txBody>
      </p:sp>
    </p:spTree>
    <p:extLst>
      <p:ext uri="{BB962C8B-B14F-4D97-AF65-F5344CB8AC3E}">
        <p14:creationId xmlns:p14="http://schemas.microsoft.com/office/powerpoint/2010/main" val="1974245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805363" cy="3463925"/>
          </a:xfrm>
        </p:spPr>
      </p:sp>
      <p:sp>
        <p:nvSpPr>
          <p:cNvPr id="3" name="Notes Placeholder 2"/>
          <p:cNvSpPr>
            <a:spLocks noGrp="1"/>
          </p:cNvSpPr>
          <p:nvPr>
            <p:ph type="body" idx="1"/>
          </p:nvPr>
        </p:nvSpPr>
        <p:spPr/>
        <p:txBody>
          <a:bodyPr/>
          <a:lstStyle/>
          <a:p>
            <a:r>
              <a:rPr lang="en-US"/>
              <a:t>Leases should establish who can sign up for carbon credits and who gets the benefits.  Cost vs benefits</a:t>
            </a:r>
          </a:p>
        </p:txBody>
      </p:sp>
    </p:spTree>
    <p:extLst>
      <p:ext uri="{BB962C8B-B14F-4D97-AF65-F5344CB8AC3E}">
        <p14:creationId xmlns:p14="http://schemas.microsoft.com/office/powerpoint/2010/main" val="711513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1026"/>
          <p:cNvSpPr>
            <a:spLocks noGrp="1" noRot="1" noChangeAspect="1" noChangeArrowheads="1" noTextEdit="1"/>
          </p:cNvSpPr>
          <p:nvPr>
            <p:ph type="sldImg"/>
          </p:nvPr>
        </p:nvSpPr>
        <p:spPr>
          <a:xfrm>
            <a:off x="1101725" y="696913"/>
            <a:ext cx="4806950" cy="3463925"/>
          </a:xfrm>
          <a:ln/>
        </p:spPr>
      </p:sp>
      <p:sp>
        <p:nvSpPr>
          <p:cNvPr id="59396" name="Rectangle 1027"/>
          <p:cNvSpPr>
            <a:spLocks noGrp="1" noChangeArrowheads="1"/>
          </p:cNvSpPr>
          <p:nvPr>
            <p:ph type="body" idx="1"/>
            <p:custDataLst>
              <p:tags r:id="rId1"/>
            </p:custDataLst>
          </p:nvPr>
        </p:nvSpPr>
        <p:spPr>
          <a:xfrm>
            <a:off x="934127" y="4387472"/>
            <a:ext cx="5142180" cy="4155317"/>
          </a:xfrm>
          <a:noFill/>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1026"/>
          <p:cNvSpPr>
            <a:spLocks noGrp="1" noRot="1" noChangeAspect="1" noChangeArrowheads="1" noTextEdit="1"/>
          </p:cNvSpPr>
          <p:nvPr>
            <p:ph type="sldImg"/>
          </p:nvPr>
        </p:nvSpPr>
        <p:spPr>
          <a:xfrm>
            <a:off x="1101725" y="696913"/>
            <a:ext cx="4806950" cy="3463925"/>
          </a:xfrm>
          <a:ln/>
        </p:spPr>
      </p:sp>
      <p:sp>
        <p:nvSpPr>
          <p:cNvPr id="59396" name="Rectangle 1027"/>
          <p:cNvSpPr>
            <a:spLocks noGrp="1" noChangeArrowheads="1"/>
          </p:cNvSpPr>
          <p:nvPr>
            <p:ph type="body" idx="1"/>
            <p:custDataLst>
              <p:tags r:id="rId1"/>
            </p:custDataLst>
          </p:nvPr>
        </p:nvSpPr>
        <p:spPr>
          <a:xfrm>
            <a:off x="934127" y="4387472"/>
            <a:ext cx="5142180" cy="4155317"/>
          </a:xfrm>
          <a:noFill/>
          <a:ln/>
        </p:spPr>
        <p:txBody>
          <a:bodyPr/>
          <a:lstStyle/>
          <a:p>
            <a:r>
              <a:rPr lang="en-US"/>
              <a:t>Jake rewrite AI</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5614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Rot="1" noChangeAspect="1" noChangeArrowheads="1" noTextEdit="1"/>
          </p:cNvSpPr>
          <p:nvPr>
            <p:ph type="sldImg"/>
          </p:nvPr>
        </p:nvSpPr>
        <p:spPr>
          <a:xfrm>
            <a:off x="1101725" y="696913"/>
            <a:ext cx="4806950" cy="3463925"/>
          </a:xfrm>
          <a:ln/>
        </p:spPr>
      </p:sp>
      <p:sp>
        <p:nvSpPr>
          <p:cNvPr id="63492" name="Rectangle 3"/>
          <p:cNvSpPr>
            <a:spLocks noGrp="1" noChangeArrowheads="1"/>
          </p:cNvSpPr>
          <p:nvPr>
            <p:ph type="body" idx="1"/>
            <p:custDataLst>
              <p:tags r:id="rId1"/>
            </p:custDataLst>
          </p:nvPr>
        </p:nvSpPr>
        <p:spPr>
          <a:xfrm>
            <a:off x="934127" y="4387472"/>
            <a:ext cx="5142180" cy="4155317"/>
          </a:xfrm>
          <a:noFill/>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805363" cy="3463925"/>
          </a:xfrm>
        </p:spPr>
      </p:sp>
      <p:sp>
        <p:nvSpPr>
          <p:cNvPr id="3" name="Notes Placeholder 2"/>
          <p:cNvSpPr>
            <a:spLocks noGrp="1"/>
          </p:cNvSpPr>
          <p:nvPr>
            <p:ph type="body" idx="1"/>
            <p:custDataLst>
              <p:tags r:id="rId1"/>
            </p:custDataLst>
          </p:nvPr>
        </p:nvSpPr>
        <p:spPr/>
        <p:txBody>
          <a:bodyPr>
            <a:normAutofit/>
          </a:bodyPr>
          <a:lstStyle/>
          <a:p>
            <a:endParaRPr lang="en-US"/>
          </a:p>
        </p:txBody>
      </p:sp>
    </p:spTree>
    <p:extLst>
      <p:ext uri="{BB962C8B-B14F-4D97-AF65-F5344CB8AC3E}">
        <p14:creationId xmlns:p14="http://schemas.microsoft.com/office/powerpoint/2010/main" val="213678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2B29B-0CC1-1AC2-DEA3-579BE6ED9DF5}"/>
            </a:ext>
          </a:extLst>
        </p:cNvPr>
        <p:cNvGrpSpPr/>
        <p:nvPr/>
      </p:nvGrpSpPr>
      <p:grpSpPr>
        <a:xfrm>
          <a:off x="0" y="0"/>
          <a:ext cx="0" cy="0"/>
          <a:chOff x="0" y="0"/>
          <a:chExt cx="0" cy="0"/>
        </a:xfrm>
      </p:grpSpPr>
      <p:sp>
        <p:nvSpPr>
          <p:cNvPr id="68611" name="Rectangle 2">
            <a:extLst>
              <a:ext uri="{FF2B5EF4-FFF2-40B4-BE49-F238E27FC236}">
                <a16:creationId xmlns:a16="http://schemas.microsoft.com/office/drawing/2014/main" id="{4F71DFD9-3F17-ED00-706C-F45063FE5EAD}"/>
              </a:ext>
            </a:extLst>
          </p:cNvPr>
          <p:cNvSpPr>
            <a:spLocks noGrp="1" noRot="1" noChangeAspect="1" noChangeArrowheads="1" noTextEdit="1"/>
          </p:cNvSpPr>
          <p:nvPr>
            <p:ph type="sldImg"/>
          </p:nvPr>
        </p:nvSpPr>
        <p:spPr>
          <a:xfrm>
            <a:off x="1101725" y="696913"/>
            <a:ext cx="4806950" cy="3463925"/>
          </a:xfrm>
          <a:ln/>
        </p:spPr>
      </p:sp>
      <p:sp>
        <p:nvSpPr>
          <p:cNvPr id="68612" name="Rectangle 3">
            <a:extLst>
              <a:ext uri="{FF2B5EF4-FFF2-40B4-BE49-F238E27FC236}">
                <a16:creationId xmlns:a16="http://schemas.microsoft.com/office/drawing/2014/main" id="{93E96BA5-A525-6D21-98DF-F5EBE7B3730C}"/>
              </a:ext>
            </a:extLst>
          </p:cNvPr>
          <p:cNvSpPr>
            <a:spLocks noGrp="1" noChangeArrowheads="1"/>
          </p:cNvSpPr>
          <p:nvPr>
            <p:ph type="body" idx="1"/>
            <p:custDataLst>
              <p:tags r:id="rId1"/>
            </p:custDataLst>
          </p:nvPr>
        </p:nvSpPr>
        <p:spPr>
          <a:xfrm>
            <a:off x="934127" y="4387472"/>
            <a:ext cx="5142180" cy="4155317"/>
          </a:xfrm>
          <a:noFill/>
          <a:ln/>
        </p:spPr>
        <p:txBody>
          <a:bodyPr/>
          <a:lstStyle/>
          <a:p>
            <a:r>
              <a:rPr lang="en-US"/>
              <a:t>Iowa Presenters, comment on Beginning Farmer Tax Credit </a:t>
            </a:r>
          </a:p>
        </p:txBody>
      </p:sp>
    </p:spTree>
    <p:extLst>
      <p:ext uri="{BB962C8B-B14F-4D97-AF65-F5344CB8AC3E}">
        <p14:creationId xmlns:p14="http://schemas.microsoft.com/office/powerpoint/2010/main" val="31450052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805363" cy="34639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3941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85478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Clint updated</a:t>
            </a:r>
          </a:p>
        </p:txBody>
      </p:sp>
    </p:spTree>
    <p:extLst>
      <p:ext uri="{BB962C8B-B14F-4D97-AF65-F5344CB8AC3E}">
        <p14:creationId xmlns:p14="http://schemas.microsoft.com/office/powerpoint/2010/main" val="40390204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805363" cy="3463925"/>
          </a:xfrm>
        </p:spPr>
      </p:sp>
      <p:sp>
        <p:nvSpPr>
          <p:cNvPr id="3" name="Notes Placeholder 2"/>
          <p:cNvSpPr>
            <a:spLocks noGrp="1"/>
          </p:cNvSpPr>
          <p:nvPr>
            <p:ph type="body" idx="1"/>
          </p:nvPr>
        </p:nvSpPr>
        <p:spPr/>
        <p:txBody>
          <a:bodyPr/>
          <a:lstStyle/>
          <a:p>
            <a:r>
              <a:rPr lang="en-US"/>
              <a:t>Clint updated</a:t>
            </a:r>
          </a:p>
          <a:p>
            <a:endParaRPr lang="en-US"/>
          </a:p>
        </p:txBody>
      </p:sp>
    </p:spTree>
    <p:extLst>
      <p:ext uri="{BB962C8B-B14F-4D97-AF65-F5344CB8AC3E}">
        <p14:creationId xmlns:p14="http://schemas.microsoft.com/office/powerpoint/2010/main" val="42057130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Clint updated</a:t>
            </a:r>
          </a:p>
        </p:txBody>
      </p:sp>
    </p:spTree>
    <p:extLst>
      <p:ext uri="{BB962C8B-B14F-4D97-AF65-F5344CB8AC3E}">
        <p14:creationId xmlns:p14="http://schemas.microsoft.com/office/powerpoint/2010/main" val="2764337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12299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Rot="1" noChangeAspect="1" noChangeArrowheads="1" noTextEdit="1"/>
          </p:cNvSpPr>
          <p:nvPr>
            <p:ph type="sldImg"/>
          </p:nvPr>
        </p:nvSpPr>
        <p:spPr>
          <a:xfrm>
            <a:off x="1104900" y="696913"/>
            <a:ext cx="4805363" cy="3463925"/>
          </a:xfrm>
          <a:ln/>
        </p:spPr>
      </p:sp>
      <p:sp>
        <p:nvSpPr>
          <p:cNvPr id="77828" name="Rectangle 3"/>
          <p:cNvSpPr>
            <a:spLocks noGrp="1" noChangeArrowheads="1"/>
          </p:cNvSpPr>
          <p:nvPr>
            <p:ph type="body" idx="1"/>
            <p:custDataLst>
              <p:tags r:id="rId1"/>
            </p:custDataLst>
          </p:nvPr>
        </p:nvSpPr>
        <p:spPr>
          <a:noFill/>
          <a:ln/>
        </p:spPr>
        <p:txBody>
          <a:bodyPr/>
          <a:lstStyle/>
          <a:p>
            <a:r>
              <a:rPr lang="en-US"/>
              <a:t>REFORMAT - JAKE</a:t>
            </a:r>
          </a:p>
        </p:txBody>
      </p:sp>
    </p:spTree>
    <p:extLst>
      <p:ext uri="{BB962C8B-B14F-4D97-AF65-F5344CB8AC3E}">
        <p14:creationId xmlns:p14="http://schemas.microsoft.com/office/powerpoint/2010/main" val="10689270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a:xfrm>
            <a:off x="1101725" y="696913"/>
            <a:ext cx="4806950" cy="3463925"/>
          </a:xfrm>
          <a:ln/>
        </p:spPr>
      </p:sp>
      <p:sp>
        <p:nvSpPr>
          <p:cNvPr id="71684" name="Rectangle 3"/>
          <p:cNvSpPr>
            <a:spLocks noGrp="1" noChangeArrowheads="1"/>
          </p:cNvSpPr>
          <p:nvPr>
            <p:ph type="body" idx="1"/>
            <p:custDataLst>
              <p:tags r:id="rId1"/>
            </p:custDataLst>
          </p:nvPr>
        </p:nvSpPr>
        <p:spPr>
          <a:xfrm>
            <a:off x="934127" y="4387472"/>
            <a:ext cx="5142180" cy="4155317"/>
          </a:xfrm>
          <a:noFill/>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Rot="1" noChangeAspect="1" noChangeArrowheads="1" noTextEdit="1"/>
          </p:cNvSpPr>
          <p:nvPr>
            <p:ph type="sldImg"/>
          </p:nvPr>
        </p:nvSpPr>
        <p:spPr>
          <a:xfrm>
            <a:off x="1101725" y="696913"/>
            <a:ext cx="4806950" cy="3463925"/>
          </a:xfrm>
          <a:ln/>
        </p:spPr>
      </p:sp>
      <p:sp>
        <p:nvSpPr>
          <p:cNvPr id="73732" name="Rectangle 3"/>
          <p:cNvSpPr>
            <a:spLocks noGrp="1" noChangeArrowheads="1"/>
          </p:cNvSpPr>
          <p:nvPr>
            <p:ph type="body" idx="1"/>
            <p:custDataLst>
              <p:tags r:id="rId1"/>
            </p:custDataLst>
          </p:nvPr>
        </p:nvSpPr>
        <p:spPr>
          <a:xfrm>
            <a:off x="934127" y="4387472"/>
            <a:ext cx="5142180" cy="4155317"/>
          </a:xfrm>
          <a:noFill/>
          <a:ln/>
        </p:spPr>
        <p:txBody>
          <a:bodyPr/>
          <a:lstStyle/>
          <a:p>
            <a:endParaRPr lang="en-US"/>
          </a:p>
        </p:txBody>
      </p:sp>
    </p:spTree>
    <p:extLst>
      <p:ext uri="{BB962C8B-B14F-4D97-AF65-F5344CB8AC3E}">
        <p14:creationId xmlns:p14="http://schemas.microsoft.com/office/powerpoint/2010/main" val="27156340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Rot="1" noChangeAspect="1" noChangeArrowheads="1" noTextEdit="1"/>
          </p:cNvSpPr>
          <p:nvPr>
            <p:ph type="sldImg"/>
          </p:nvPr>
        </p:nvSpPr>
        <p:spPr>
          <a:xfrm>
            <a:off x="1101725" y="696913"/>
            <a:ext cx="4806950" cy="3463925"/>
          </a:xfrm>
          <a:ln/>
        </p:spPr>
      </p:sp>
      <p:sp>
        <p:nvSpPr>
          <p:cNvPr id="72708" name="Rectangle 3"/>
          <p:cNvSpPr>
            <a:spLocks noGrp="1" noChangeArrowheads="1"/>
          </p:cNvSpPr>
          <p:nvPr>
            <p:ph type="body" idx="1"/>
            <p:custDataLst>
              <p:tags r:id="rId1"/>
            </p:custDataLst>
          </p:nvPr>
        </p:nvSpPr>
        <p:spPr>
          <a:xfrm>
            <a:off x="934127" y="4387472"/>
            <a:ext cx="5142180" cy="4155317"/>
          </a:xfrm>
          <a:noFill/>
          <a:ln/>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Rot="1" noChangeAspect="1" noChangeArrowheads="1" noTextEdit="1"/>
          </p:cNvSpPr>
          <p:nvPr>
            <p:ph type="sldImg"/>
          </p:nvPr>
        </p:nvSpPr>
        <p:spPr>
          <a:xfrm>
            <a:off x="1101725" y="696913"/>
            <a:ext cx="4806950" cy="3463925"/>
          </a:xfrm>
          <a:ln/>
        </p:spPr>
      </p:sp>
      <p:sp>
        <p:nvSpPr>
          <p:cNvPr id="74756" name="Rectangle 3"/>
          <p:cNvSpPr>
            <a:spLocks noGrp="1" noChangeArrowheads="1"/>
          </p:cNvSpPr>
          <p:nvPr>
            <p:ph type="body" idx="1"/>
            <p:custDataLst>
              <p:tags r:id="rId1"/>
            </p:custDataLst>
          </p:nvPr>
        </p:nvSpPr>
        <p:spPr>
          <a:xfrm>
            <a:off x="934127" y="4387472"/>
            <a:ext cx="5142180" cy="4155317"/>
          </a:xfrm>
          <a:noFill/>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Rot="1" noChangeAspect="1" noChangeArrowheads="1" noTextEdit="1"/>
          </p:cNvSpPr>
          <p:nvPr>
            <p:ph type="sldImg"/>
          </p:nvPr>
        </p:nvSpPr>
        <p:spPr>
          <a:xfrm>
            <a:off x="1101725" y="696913"/>
            <a:ext cx="4806950" cy="3463925"/>
          </a:xfrm>
          <a:ln/>
        </p:spPr>
      </p:sp>
      <p:sp>
        <p:nvSpPr>
          <p:cNvPr id="74756" name="Rectangle 3"/>
          <p:cNvSpPr>
            <a:spLocks noGrp="1" noChangeArrowheads="1"/>
          </p:cNvSpPr>
          <p:nvPr>
            <p:ph type="body" idx="1"/>
            <p:custDataLst>
              <p:tags r:id="rId1"/>
            </p:custDataLst>
          </p:nvPr>
        </p:nvSpPr>
        <p:spPr>
          <a:xfrm>
            <a:off x="934127" y="4387472"/>
            <a:ext cx="5142180" cy="4155317"/>
          </a:xfrm>
          <a:noFill/>
          <a:ln/>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85705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xfrm>
            <a:off x="1101725" y="696913"/>
            <a:ext cx="4806950" cy="3463925"/>
          </a:xfrm>
          <a:ln/>
        </p:spPr>
      </p:sp>
      <p:sp>
        <p:nvSpPr>
          <p:cNvPr id="75780" name="Rectangle 3"/>
          <p:cNvSpPr>
            <a:spLocks noGrp="1" noChangeArrowheads="1"/>
          </p:cNvSpPr>
          <p:nvPr>
            <p:ph type="body" idx="1"/>
            <p:custDataLst>
              <p:tags r:id="rId1"/>
            </p:custDataLst>
          </p:nvPr>
        </p:nvSpPr>
        <p:spPr>
          <a:xfrm>
            <a:off x="934127" y="4387472"/>
            <a:ext cx="5142180" cy="4155317"/>
          </a:xfrm>
          <a:noFill/>
          <a:ln/>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805363" cy="3463925"/>
          </a:xfrm>
        </p:spPr>
      </p:sp>
      <p:sp>
        <p:nvSpPr>
          <p:cNvPr id="3" name="Notes Placeholder 2"/>
          <p:cNvSpPr>
            <a:spLocks noGrp="1"/>
          </p:cNvSpPr>
          <p:nvPr>
            <p:ph type="body" idx="1"/>
            <p:custDataLst>
              <p:tags r:id="rId1"/>
            </p:custDataLst>
          </p:nvPr>
        </p:nvSpPr>
        <p:spPr/>
        <p:txBody>
          <a:bodyPr>
            <a:normAutofit/>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Flex $ per acre trigger is 2025 INPUT COST FROM ABOVE + Base Rent of $275</a:t>
            </a:r>
          </a:p>
        </p:txBody>
      </p:sp>
    </p:spTree>
    <p:extLst>
      <p:ext uri="{BB962C8B-B14F-4D97-AF65-F5344CB8AC3E}">
        <p14:creationId xmlns:p14="http://schemas.microsoft.com/office/powerpoint/2010/main" val="3108699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 FLEX ON SOYBEANS</a:t>
            </a:r>
          </a:p>
          <a:p>
            <a:r>
              <a:rPr lang="en-US"/>
              <a:t>SMALER FLEX ON CORN</a:t>
            </a:r>
          </a:p>
        </p:txBody>
      </p:sp>
    </p:spTree>
    <p:extLst>
      <p:ext uri="{BB962C8B-B14F-4D97-AF65-F5344CB8AC3E}">
        <p14:creationId xmlns:p14="http://schemas.microsoft.com/office/powerpoint/2010/main" val="34972783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203930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805363" cy="3463925"/>
          </a:xfrm>
        </p:spPr>
      </p:sp>
      <p:sp>
        <p:nvSpPr>
          <p:cNvPr id="3" name="Notes Placeholder 2"/>
          <p:cNvSpPr>
            <a:spLocks noGrp="1"/>
          </p:cNvSpPr>
          <p:nvPr>
            <p:ph type="body" idx="1"/>
          </p:nvPr>
        </p:nvSpPr>
        <p:spPr/>
        <p:txBody>
          <a:bodyPr/>
          <a:lstStyle/>
          <a:p>
            <a:endParaRPr lang="en-US" b="1"/>
          </a:p>
        </p:txBody>
      </p:sp>
    </p:spTree>
    <p:extLst>
      <p:ext uri="{BB962C8B-B14F-4D97-AF65-F5344CB8AC3E}">
        <p14:creationId xmlns:p14="http://schemas.microsoft.com/office/powerpoint/2010/main" val="11119321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38532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283593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CBFB7-DE8F-9510-6190-5F41E1CC68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D6FCC3-A76C-B53F-0F5F-15867CC4C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34DFD4-0EF7-ACB4-D863-ADCB359220D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5155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5ADC7-4494-B38C-B336-65BB5C09A2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881B3-FABB-EC18-CE2A-A8D61C5554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CB1238-047D-FCC3-4C82-2067FE7B7DE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806603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Rot="1" noChangeAspect="1" noChangeArrowheads="1" noTextEdit="1"/>
          </p:cNvSpPr>
          <p:nvPr>
            <p:ph type="sldImg"/>
          </p:nvPr>
        </p:nvSpPr>
        <p:spPr>
          <a:xfrm>
            <a:off x="1104900" y="696913"/>
            <a:ext cx="4805363" cy="3463925"/>
          </a:xfrm>
          <a:ln/>
        </p:spPr>
      </p:sp>
      <p:sp>
        <p:nvSpPr>
          <p:cNvPr id="76804" name="Rectangle 3"/>
          <p:cNvSpPr>
            <a:spLocks noGrp="1" noChangeArrowheads="1"/>
          </p:cNvSpPr>
          <p:nvPr>
            <p:ph type="body" idx="1"/>
            <p:custDataLst>
              <p:tags r:id="rId1"/>
            </p:custDataLst>
          </p:nvPr>
        </p:nvSpPr>
        <p:spPr>
          <a:noFill/>
          <a:ln/>
        </p:spPr>
        <p:txBody>
          <a:bodyPr/>
          <a:lstStyle/>
          <a:p>
            <a:r>
              <a:rPr lang="en-US"/>
              <a:t>ERP Payments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Expenses include seed, chemicals, fertilizer, insurance, drying, interest expense on inputs and machinery</a:t>
            </a:r>
          </a:p>
        </p:txBody>
      </p:sp>
    </p:spTree>
    <p:extLst>
      <p:ext uri="{BB962C8B-B14F-4D97-AF65-F5344CB8AC3E}">
        <p14:creationId xmlns:p14="http://schemas.microsoft.com/office/powerpoint/2010/main" val="13807580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8B214-28F7-1186-EB65-1C442A3557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6CD1F-5F60-F258-7FC6-6B337EE6E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584D11-31E1-5AD2-3E60-393FF3D5E5AE}"/>
              </a:ext>
            </a:extLst>
          </p:cNvPr>
          <p:cNvSpPr>
            <a:spLocks noGrp="1"/>
          </p:cNvSpPr>
          <p:nvPr>
            <p:ph type="body" idx="1"/>
          </p:nvPr>
        </p:nvSpPr>
        <p:spPr/>
        <p:txBody>
          <a:bodyPr/>
          <a:lstStyle/>
          <a:p>
            <a:r>
              <a:rPr lang="en-US"/>
              <a:t>Expenses include seed, chemicals, fertilizer, insurance, drying, interest expense on inputs and machinery</a:t>
            </a:r>
          </a:p>
        </p:txBody>
      </p:sp>
    </p:spTree>
    <p:extLst>
      <p:ext uri="{BB962C8B-B14F-4D97-AF65-F5344CB8AC3E}">
        <p14:creationId xmlns:p14="http://schemas.microsoft.com/office/powerpoint/2010/main" val="7193142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05E4C-C798-09C3-7A79-759D964B13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3DD12-EF85-9EAC-9F14-F08C6BBD33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E4CF9E-A768-CC8D-A6EC-15D33D9ECD75}"/>
              </a:ext>
            </a:extLst>
          </p:cNvPr>
          <p:cNvSpPr>
            <a:spLocks noGrp="1"/>
          </p:cNvSpPr>
          <p:nvPr>
            <p:ph type="body" idx="1"/>
          </p:nvPr>
        </p:nvSpPr>
        <p:spPr/>
        <p:txBody>
          <a:bodyPr/>
          <a:lstStyle/>
          <a:p>
            <a:r>
              <a:rPr lang="en-US"/>
              <a:t>Expenses include seed, chemicals, fertilizer, insurance, drying, interest expense on inputs and machinery</a:t>
            </a:r>
          </a:p>
        </p:txBody>
      </p:sp>
    </p:spTree>
    <p:extLst>
      <p:ext uri="{BB962C8B-B14F-4D97-AF65-F5344CB8AC3E}">
        <p14:creationId xmlns:p14="http://schemas.microsoft.com/office/powerpoint/2010/main" val="13138353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8D9DF-6BC0-757F-0ECC-927A8CAD73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D9A31-8B70-EF08-5D5E-F60C84B8D7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DFE5D2-6356-6DE7-75F9-D189ED4032B1}"/>
              </a:ext>
            </a:extLst>
          </p:cNvPr>
          <p:cNvSpPr>
            <a:spLocks noGrp="1"/>
          </p:cNvSpPr>
          <p:nvPr>
            <p:ph type="body" idx="1"/>
          </p:nvPr>
        </p:nvSpPr>
        <p:spPr/>
        <p:txBody>
          <a:bodyPr/>
          <a:lstStyle/>
          <a:p>
            <a:r>
              <a:rPr lang="en-US"/>
              <a:t>Expenses include seed, chemicals, fertilizer, insurance, drying, interest expense on inputs and machinery</a:t>
            </a:r>
          </a:p>
        </p:txBody>
      </p:sp>
    </p:spTree>
    <p:extLst>
      <p:ext uri="{BB962C8B-B14F-4D97-AF65-F5344CB8AC3E}">
        <p14:creationId xmlns:p14="http://schemas.microsoft.com/office/powerpoint/2010/main" val="13654015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Rot="1" noChangeAspect="1" noChangeArrowheads="1" noTextEdit="1"/>
          </p:cNvSpPr>
          <p:nvPr>
            <p:ph type="sldImg"/>
          </p:nvPr>
        </p:nvSpPr>
        <p:spPr>
          <a:xfrm>
            <a:off x="1104900" y="696913"/>
            <a:ext cx="4805363" cy="3463925"/>
          </a:xfrm>
          <a:ln/>
        </p:spPr>
      </p:sp>
      <p:sp>
        <p:nvSpPr>
          <p:cNvPr id="76804" name="Rectangle 3"/>
          <p:cNvSpPr>
            <a:spLocks noGrp="1" noChangeArrowheads="1"/>
          </p:cNvSpPr>
          <p:nvPr>
            <p:ph type="body" idx="1"/>
            <p:custDataLst>
              <p:tags r:id="rId1"/>
            </p:custDataLst>
          </p:nvPr>
        </p:nvSpPr>
        <p:spPr>
          <a:noFill/>
          <a:ln/>
        </p:spPr>
        <p:txBody>
          <a:bodyPr/>
          <a:lstStyle/>
          <a:p>
            <a:r>
              <a:rPr lang="en-US"/>
              <a:t>Need to complete highlighted section</a:t>
            </a:r>
          </a:p>
          <a:p>
            <a:endParaRPr lang="en-US"/>
          </a:p>
        </p:txBody>
      </p:sp>
    </p:spTree>
    <p:extLst>
      <p:ext uri="{BB962C8B-B14F-4D97-AF65-F5344CB8AC3E}">
        <p14:creationId xmlns:p14="http://schemas.microsoft.com/office/powerpoint/2010/main" val="28343090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2"/>
          <p:cNvSpPr>
            <a:spLocks noGrp="1" noRot="1" noChangeAspect="1" noChangeArrowheads="1" noTextEdit="1"/>
          </p:cNvSpPr>
          <p:nvPr>
            <p:ph type="sldImg"/>
          </p:nvPr>
        </p:nvSpPr>
        <p:spPr>
          <a:xfrm>
            <a:off x="1101725" y="696913"/>
            <a:ext cx="4806950" cy="3463925"/>
          </a:xfrm>
          <a:ln/>
        </p:spPr>
      </p:sp>
      <p:sp>
        <p:nvSpPr>
          <p:cNvPr id="78852" name="Rectangle 3"/>
          <p:cNvSpPr>
            <a:spLocks noGrp="1" noChangeArrowheads="1"/>
          </p:cNvSpPr>
          <p:nvPr>
            <p:ph type="body" idx="1"/>
            <p:custDataLst>
              <p:tags r:id="rId1"/>
            </p:custDataLst>
          </p:nvPr>
        </p:nvSpPr>
        <p:spPr>
          <a:xfrm>
            <a:off x="934127" y="4387477"/>
            <a:ext cx="5142180" cy="4155317"/>
          </a:xfrm>
          <a:noFill/>
          <a:ln/>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0"/>
              </a:spcBef>
              <a:spcAft>
                <a:spcPts val="0"/>
              </a:spcAft>
            </a:pPr>
            <a:endParaRPr lang="en-US" sz="1800">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C455B295-EFEC-491B-8F5C-1F896F730C71}" type="slidenum">
              <a:rPr lang="en-US" smtClean="0"/>
              <a:pPr>
                <a:defRPr/>
              </a:pPr>
              <a:t>50</a:t>
            </a:fld>
            <a:endParaRPr lang="en-US"/>
          </a:p>
        </p:txBody>
      </p:sp>
    </p:spTree>
    <p:extLst>
      <p:ext uri="{BB962C8B-B14F-4D97-AF65-F5344CB8AC3E}">
        <p14:creationId xmlns:p14="http://schemas.microsoft.com/office/powerpoint/2010/main" val="4017632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2" y="2271714"/>
            <a:ext cx="8626474" cy="1568450"/>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522415" y="4144967"/>
            <a:ext cx="7105650" cy="1870075"/>
          </a:xfrm>
          <a:prstGeom prst="rect">
            <a:avLst/>
          </a:prstGeom>
        </p:spPr>
        <p:txBody>
          <a:bodyPr/>
          <a:lstStyle>
            <a:lvl1pPr marL="0" indent="0" algn="ctr">
              <a:buNone/>
              <a:defRPr/>
            </a:lvl1pPr>
            <a:lvl2pPr marL="418424" indent="0" algn="ctr">
              <a:buNone/>
              <a:defRPr/>
            </a:lvl2pPr>
            <a:lvl3pPr marL="836850" indent="0" algn="ctr">
              <a:buNone/>
              <a:defRPr/>
            </a:lvl3pPr>
            <a:lvl4pPr marL="1255274" indent="0" algn="ctr">
              <a:buNone/>
              <a:defRPr/>
            </a:lvl4pPr>
            <a:lvl5pPr marL="1673699" indent="0" algn="ctr">
              <a:buNone/>
              <a:defRPr/>
            </a:lvl5pPr>
            <a:lvl6pPr marL="2092123" indent="0" algn="ctr">
              <a:buNone/>
              <a:defRPr/>
            </a:lvl6pPr>
            <a:lvl7pPr marL="2510549" indent="0" algn="ctr">
              <a:buNone/>
              <a:defRPr/>
            </a:lvl7pPr>
            <a:lvl8pPr marL="2928973" indent="0" algn="ctr">
              <a:buNone/>
              <a:defRPr/>
            </a:lvl8pPr>
            <a:lvl9pPr marL="3347398" indent="0" algn="ctr">
              <a:buNone/>
              <a:defRPr/>
            </a:lvl9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1" y="293689"/>
            <a:ext cx="9134476" cy="12192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508001" y="1706566"/>
            <a:ext cx="9134476" cy="48275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1689" y="4700589"/>
            <a:ext cx="8628062" cy="1452562"/>
          </a:xfrm>
          <a:prstGeom prst="rect">
            <a:avLst/>
          </a:prstGeom>
        </p:spPr>
        <p:txBody>
          <a:bodyPr anchor="t"/>
          <a:lstStyle>
            <a:lvl1pPr algn="l">
              <a:defRPr sz="3661" b="1" cap="all"/>
            </a:lvl1pPr>
          </a:lstStyle>
          <a:p>
            <a:r>
              <a:rPr lang="en-US"/>
              <a:t>Click to edit Master title style</a:t>
            </a:r>
          </a:p>
        </p:txBody>
      </p:sp>
      <p:sp>
        <p:nvSpPr>
          <p:cNvPr id="3" name="Text Placeholder 2"/>
          <p:cNvSpPr>
            <a:spLocks noGrp="1"/>
          </p:cNvSpPr>
          <p:nvPr>
            <p:ph type="body" idx="1"/>
          </p:nvPr>
        </p:nvSpPr>
        <p:spPr>
          <a:xfrm>
            <a:off x="801689" y="3100387"/>
            <a:ext cx="8628062" cy="1600201"/>
          </a:xfrm>
          <a:prstGeom prst="rect">
            <a:avLst/>
          </a:prstGeom>
        </p:spPr>
        <p:txBody>
          <a:bodyPr anchor="b"/>
          <a:lstStyle>
            <a:lvl1pPr marL="0" indent="0">
              <a:buNone/>
              <a:defRPr sz="1830"/>
            </a:lvl1pPr>
            <a:lvl2pPr marL="418424" indent="0">
              <a:buNone/>
              <a:defRPr sz="1648"/>
            </a:lvl2pPr>
            <a:lvl3pPr marL="836850" indent="0">
              <a:buNone/>
              <a:defRPr sz="1464"/>
            </a:lvl3pPr>
            <a:lvl4pPr marL="1255274" indent="0">
              <a:buNone/>
              <a:defRPr sz="1281"/>
            </a:lvl4pPr>
            <a:lvl5pPr marL="1673699" indent="0">
              <a:buNone/>
              <a:defRPr sz="1281"/>
            </a:lvl5pPr>
            <a:lvl6pPr marL="2092123" indent="0">
              <a:buNone/>
              <a:defRPr sz="1281"/>
            </a:lvl6pPr>
            <a:lvl7pPr marL="2510549" indent="0">
              <a:buNone/>
              <a:defRPr sz="1281"/>
            </a:lvl7pPr>
            <a:lvl8pPr marL="2928973" indent="0">
              <a:buNone/>
              <a:defRPr sz="1281"/>
            </a:lvl8pPr>
            <a:lvl9pPr marL="3347398" indent="0">
              <a:buNone/>
              <a:defRPr sz="1281"/>
            </a:lvl9pPr>
          </a:lstStyle>
          <a:p>
            <a:pPr lvl="0"/>
            <a:r>
              <a:rPr lang="en-US"/>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1" y="293689"/>
            <a:ext cx="9134476" cy="12192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508002" y="1706566"/>
            <a:ext cx="4491038" cy="4827587"/>
          </a:xfrm>
          <a:prstGeom prst="rect">
            <a:avLst/>
          </a:prstGeom>
        </p:spPr>
        <p:txBody>
          <a:bodyPr/>
          <a:lstStyle>
            <a:lvl1pPr>
              <a:defRPr sz="2563"/>
            </a:lvl1pPr>
            <a:lvl2pPr>
              <a:defRPr sz="2196"/>
            </a:lvl2pPr>
            <a:lvl3pPr>
              <a:defRPr sz="1830"/>
            </a:lvl3pPr>
            <a:lvl4pPr>
              <a:defRPr sz="1648"/>
            </a:lvl4pPr>
            <a:lvl5pPr>
              <a:defRPr sz="1648"/>
            </a:lvl5pPr>
            <a:lvl6pPr>
              <a:defRPr sz="1648"/>
            </a:lvl6pPr>
            <a:lvl7pPr>
              <a:defRPr sz="1648"/>
            </a:lvl7pPr>
            <a:lvl8pPr>
              <a:defRPr sz="1648"/>
            </a:lvl8pPr>
            <a:lvl9pPr>
              <a:defRPr sz="16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1440" y="1706566"/>
            <a:ext cx="4491037" cy="4827587"/>
          </a:xfrm>
          <a:prstGeom prst="rect">
            <a:avLst/>
          </a:prstGeom>
        </p:spPr>
        <p:txBody>
          <a:bodyPr/>
          <a:lstStyle>
            <a:lvl1pPr>
              <a:defRPr sz="2563"/>
            </a:lvl1pPr>
            <a:lvl2pPr>
              <a:defRPr sz="2196"/>
            </a:lvl2pPr>
            <a:lvl3pPr>
              <a:defRPr sz="1830"/>
            </a:lvl3pPr>
            <a:lvl4pPr>
              <a:defRPr sz="1648"/>
            </a:lvl4pPr>
            <a:lvl5pPr>
              <a:defRPr sz="1648"/>
            </a:lvl5pPr>
            <a:lvl6pPr>
              <a:defRPr sz="1648"/>
            </a:lvl6pPr>
            <a:lvl7pPr>
              <a:defRPr sz="1648"/>
            </a:lvl7pPr>
            <a:lvl8pPr>
              <a:defRPr sz="1648"/>
            </a:lvl8pPr>
            <a:lvl9pPr>
              <a:defRPr sz="16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1" y="293689"/>
            <a:ext cx="9134476" cy="12192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3" y="1636716"/>
            <a:ext cx="4484688" cy="682625"/>
          </a:xfrm>
          <a:prstGeom prst="rect">
            <a:avLst/>
          </a:prstGeom>
        </p:spPr>
        <p:txBody>
          <a:bodyPr anchor="b"/>
          <a:lstStyle>
            <a:lvl1pPr marL="0" indent="0">
              <a:buNone/>
              <a:defRPr sz="2196" b="1"/>
            </a:lvl1pPr>
            <a:lvl2pPr marL="418424" indent="0">
              <a:buNone/>
              <a:defRPr sz="1830" b="1"/>
            </a:lvl2pPr>
            <a:lvl3pPr marL="836850" indent="0">
              <a:buNone/>
              <a:defRPr sz="1648" b="1"/>
            </a:lvl3pPr>
            <a:lvl4pPr marL="1255274" indent="0">
              <a:buNone/>
              <a:defRPr sz="1464" b="1"/>
            </a:lvl4pPr>
            <a:lvl5pPr marL="1673699" indent="0">
              <a:buNone/>
              <a:defRPr sz="1464" b="1"/>
            </a:lvl5pPr>
            <a:lvl6pPr marL="2092123" indent="0">
              <a:buNone/>
              <a:defRPr sz="1464" b="1"/>
            </a:lvl6pPr>
            <a:lvl7pPr marL="2510549" indent="0">
              <a:buNone/>
              <a:defRPr sz="1464" b="1"/>
            </a:lvl7pPr>
            <a:lvl8pPr marL="2928973" indent="0">
              <a:buNone/>
              <a:defRPr sz="1464" b="1"/>
            </a:lvl8pPr>
            <a:lvl9pPr marL="3347398" indent="0">
              <a:buNone/>
              <a:defRPr sz="1464" b="1"/>
            </a:lvl9pPr>
          </a:lstStyle>
          <a:p>
            <a:pPr lvl="0"/>
            <a:r>
              <a:rPr lang="en-US"/>
              <a:t>Click to edit Master text styles</a:t>
            </a:r>
          </a:p>
        </p:txBody>
      </p:sp>
      <p:sp>
        <p:nvSpPr>
          <p:cNvPr id="4" name="Content Placeholder 3"/>
          <p:cNvSpPr>
            <a:spLocks noGrp="1"/>
          </p:cNvSpPr>
          <p:nvPr>
            <p:ph sz="half" idx="2"/>
          </p:nvPr>
        </p:nvSpPr>
        <p:spPr>
          <a:xfrm>
            <a:off x="508003" y="2319339"/>
            <a:ext cx="4484688" cy="4214812"/>
          </a:xfrm>
          <a:prstGeom prst="rect">
            <a:avLst/>
          </a:prstGeom>
        </p:spPr>
        <p:txBody>
          <a:bodyPr/>
          <a:lstStyle>
            <a:lvl1pPr>
              <a:defRPr sz="2196"/>
            </a:lvl1pPr>
            <a:lvl2pPr>
              <a:defRPr sz="1830"/>
            </a:lvl2pPr>
            <a:lvl3pPr>
              <a:defRPr sz="1648"/>
            </a:lvl3pPr>
            <a:lvl4pPr>
              <a:defRPr sz="1464"/>
            </a:lvl4pPr>
            <a:lvl5pPr>
              <a:defRPr sz="1464"/>
            </a:lvl5pPr>
            <a:lvl6pPr>
              <a:defRPr sz="1464"/>
            </a:lvl6pPr>
            <a:lvl7pPr>
              <a:defRPr sz="1464"/>
            </a:lvl7pPr>
            <a:lvl8pPr>
              <a:defRPr sz="1464"/>
            </a:lvl8pPr>
            <a:lvl9pPr>
              <a:defRPr sz="14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56202" y="1636716"/>
            <a:ext cx="4486275" cy="682625"/>
          </a:xfrm>
          <a:prstGeom prst="rect">
            <a:avLst/>
          </a:prstGeom>
        </p:spPr>
        <p:txBody>
          <a:bodyPr anchor="b"/>
          <a:lstStyle>
            <a:lvl1pPr marL="0" indent="0">
              <a:buNone/>
              <a:defRPr sz="2196" b="1"/>
            </a:lvl1pPr>
            <a:lvl2pPr marL="418424" indent="0">
              <a:buNone/>
              <a:defRPr sz="1830" b="1"/>
            </a:lvl2pPr>
            <a:lvl3pPr marL="836850" indent="0">
              <a:buNone/>
              <a:defRPr sz="1648" b="1"/>
            </a:lvl3pPr>
            <a:lvl4pPr marL="1255274" indent="0">
              <a:buNone/>
              <a:defRPr sz="1464" b="1"/>
            </a:lvl4pPr>
            <a:lvl5pPr marL="1673699" indent="0">
              <a:buNone/>
              <a:defRPr sz="1464" b="1"/>
            </a:lvl5pPr>
            <a:lvl6pPr marL="2092123" indent="0">
              <a:buNone/>
              <a:defRPr sz="1464" b="1"/>
            </a:lvl6pPr>
            <a:lvl7pPr marL="2510549" indent="0">
              <a:buNone/>
              <a:defRPr sz="1464" b="1"/>
            </a:lvl7pPr>
            <a:lvl8pPr marL="2928973" indent="0">
              <a:buNone/>
              <a:defRPr sz="1464" b="1"/>
            </a:lvl8pPr>
            <a:lvl9pPr marL="3347398" indent="0">
              <a:buNone/>
              <a:defRPr sz="1464" b="1"/>
            </a:lvl9pPr>
          </a:lstStyle>
          <a:p>
            <a:pPr lvl="0"/>
            <a:r>
              <a:rPr lang="en-US"/>
              <a:t>Click to edit Master text styles</a:t>
            </a:r>
          </a:p>
        </p:txBody>
      </p:sp>
      <p:sp>
        <p:nvSpPr>
          <p:cNvPr id="6" name="Content Placeholder 5"/>
          <p:cNvSpPr>
            <a:spLocks noGrp="1"/>
          </p:cNvSpPr>
          <p:nvPr>
            <p:ph sz="quarter" idx="4"/>
          </p:nvPr>
        </p:nvSpPr>
        <p:spPr>
          <a:xfrm>
            <a:off x="5156202" y="2319339"/>
            <a:ext cx="4486275" cy="4214812"/>
          </a:xfrm>
          <a:prstGeom prst="rect">
            <a:avLst/>
          </a:prstGeom>
        </p:spPr>
        <p:txBody>
          <a:bodyPr/>
          <a:lstStyle>
            <a:lvl1pPr>
              <a:defRPr sz="2196"/>
            </a:lvl1pPr>
            <a:lvl2pPr>
              <a:defRPr sz="1830"/>
            </a:lvl2pPr>
            <a:lvl3pPr>
              <a:defRPr sz="1648"/>
            </a:lvl3pPr>
            <a:lvl4pPr>
              <a:defRPr sz="1464"/>
            </a:lvl4pPr>
            <a:lvl5pPr>
              <a:defRPr sz="1464"/>
            </a:lvl5pPr>
            <a:lvl6pPr>
              <a:defRPr sz="1464"/>
            </a:lvl6pPr>
            <a:lvl7pPr>
              <a:defRPr sz="1464"/>
            </a:lvl7pPr>
            <a:lvl8pPr>
              <a:defRPr sz="1464"/>
            </a:lvl8pPr>
            <a:lvl9pPr>
              <a:defRPr sz="14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293689"/>
            <a:ext cx="9134476" cy="1219200"/>
          </a:xfrm>
          <a:prstGeom prst="rect">
            <a:avLst/>
          </a:prstGeom>
        </p:spPr>
        <p:txBody>
          <a:bodyPr/>
          <a:lstStyle/>
          <a:p>
            <a:r>
              <a:rPr lang="en-US"/>
              <a:t>Click to edit Master title style</a:t>
            </a: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4" y="290517"/>
            <a:ext cx="3338513" cy="1239837"/>
          </a:xfrm>
          <a:prstGeom prst="rect">
            <a:avLst/>
          </a:prstGeom>
        </p:spPr>
        <p:txBody>
          <a:bodyPr anchor="b"/>
          <a:lstStyle>
            <a:lvl1pPr algn="l">
              <a:defRPr sz="1830" b="1"/>
            </a:lvl1pPr>
          </a:lstStyle>
          <a:p>
            <a:r>
              <a:rPr lang="en-US"/>
              <a:t>Click to edit Master title style</a:t>
            </a:r>
          </a:p>
        </p:txBody>
      </p:sp>
      <p:sp>
        <p:nvSpPr>
          <p:cNvPr id="3" name="Content Placeholder 2"/>
          <p:cNvSpPr>
            <a:spLocks noGrp="1"/>
          </p:cNvSpPr>
          <p:nvPr>
            <p:ph idx="1"/>
          </p:nvPr>
        </p:nvSpPr>
        <p:spPr>
          <a:xfrm>
            <a:off x="3968752" y="290515"/>
            <a:ext cx="5673725" cy="6243637"/>
          </a:xfrm>
          <a:prstGeom prst="rect">
            <a:avLst/>
          </a:prstGeom>
        </p:spPr>
        <p:txBody>
          <a:bodyPr/>
          <a:lstStyle>
            <a:lvl1pPr>
              <a:defRPr sz="2929"/>
            </a:lvl1pPr>
            <a:lvl2pPr>
              <a:defRPr sz="2563"/>
            </a:lvl2pPr>
            <a:lvl3pPr>
              <a:defRPr sz="2196"/>
            </a:lvl3pPr>
            <a:lvl4pPr>
              <a:defRPr sz="1830"/>
            </a:lvl4pPr>
            <a:lvl5pPr>
              <a:defRPr sz="1830"/>
            </a:lvl5pPr>
            <a:lvl6pPr>
              <a:defRPr sz="1830"/>
            </a:lvl6pPr>
            <a:lvl7pPr>
              <a:defRPr sz="1830"/>
            </a:lvl7pPr>
            <a:lvl8pPr>
              <a:defRPr sz="1830"/>
            </a:lvl8pPr>
            <a:lvl9pPr>
              <a:defRPr sz="183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4" y="1530351"/>
            <a:ext cx="3338513" cy="5003801"/>
          </a:xfrm>
          <a:prstGeom prst="rect">
            <a:avLst/>
          </a:prstGeom>
        </p:spPr>
        <p:txBody>
          <a:bodyPr/>
          <a:lstStyle>
            <a:lvl1pPr marL="0" indent="0">
              <a:buNone/>
              <a:defRPr sz="1281"/>
            </a:lvl1pPr>
            <a:lvl2pPr marL="418424" indent="0">
              <a:buNone/>
              <a:defRPr sz="1099"/>
            </a:lvl2pPr>
            <a:lvl3pPr marL="836850" indent="0">
              <a:buNone/>
              <a:defRPr sz="915"/>
            </a:lvl3pPr>
            <a:lvl4pPr marL="1255274" indent="0">
              <a:buNone/>
              <a:defRPr sz="823"/>
            </a:lvl4pPr>
            <a:lvl5pPr marL="1673699" indent="0">
              <a:buNone/>
              <a:defRPr sz="823"/>
            </a:lvl5pPr>
            <a:lvl6pPr marL="2092123" indent="0">
              <a:buNone/>
              <a:defRPr sz="823"/>
            </a:lvl6pPr>
            <a:lvl7pPr marL="2510549" indent="0">
              <a:buNone/>
              <a:defRPr sz="823"/>
            </a:lvl7pPr>
            <a:lvl8pPr marL="2928973" indent="0">
              <a:buNone/>
              <a:defRPr sz="823"/>
            </a:lvl8pPr>
            <a:lvl9pPr marL="3347398" indent="0">
              <a:buNone/>
              <a:defRPr sz="823"/>
            </a:lvl9pPr>
          </a:lstStyle>
          <a:p>
            <a:pPr lvl="0"/>
            <a:r>
              <a:rPr lang="en-US"/>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9140" y="5121276"/>
            <a:ext cx="6091237" cy="603250"/>
          </a:xfrm>
          <a:prstGeom prst="rect">
            <a:avLst/>
          </a:prstGeom>
        </p:spPr>
        <p:txBody>
          <a:bodyPr anchor="b"/>
          <a:lstStyle>
            <a:lvl1pPr algn="l">
              <a:defRPr sz="1830" b="1"/>
            </a:lvl1pPr>
          </a:lstStyle>
          <a:p>
            <a:r>
              <a:rPr lang="en-US"/>
              <a:t>Click to edit Master title style</a:t>
            </a:r>
          </a:p>
        </p:txBody>
      </p:sp>
      <p:sp>
        <p:nvSpPr>
          <p:cNvPr id="3" name="Picture Placeholder 2"/>
          <p:cNvSpPr>
            <a:spLocks noGrp="1"/>
          </p:cNvSpPr>
          <p:nvPr>
            <p:ph type="pic" idx="1"/>
          </p:nvPr>
        </p:nvSpPr>
        <p:spPr>
          <a:xfrm>
            <a:off x="1989140" y="654050"/>
            <a:ext cx="6091237" cy="4389438"/>
          </a:xfrm>
          <a:prstGeom prst="rect">
            <a:avLst/>
          </a:prstGeom>
        </p:spPr>
        <p:txBody>
          <a:bodyPr/>
          <a:lstStyle>
            <a:lvl1pPr marL="0" indent="0">
              <a:buNone/>
              <a:defRPr sz="2929"/>
            </a:lvl1pPr>
            <a:lvl2pPr marL="418424" indent="0">
              <a:buNone/>
              <a:defRPr sz="2563"/>
            </a:lvl2pPr>
            <a:lvl3pPr marL="836850" indent="0">
              <a:buNone/>
              <a:defRPr sz="2196"/>
            </a:lvl3pPr>
            <a:lvl4pPr marL="1255274" indent="0">
              <a:buNone/>
              <a:defRPr sz="1830"/>
            </a:lvl4pPr>
            <a:lvl5pPr marL="1673699" indent="0">
              <a:buNone/>
              <a:defRPr sz="1830"/>
            </a:lvl5pPr>
            <a:lvl6pPr marL="2092123" indent="0">
              <a:buNone/>
              <a:defRPr sz="1830"/>
            </a:lvl6pPr>
            <a:lvl7pPr marL="2510549" indent="0">
              <a:buNone/>
              <a:defRPr sz="1830"/>
            </a:lvl7pPr>
            <a:lvl8pPr marL="2928973" indent="0">
              <a:buNone/>
              <a:defRPr sz="1830"/>
            </a:lvl8pPr>
            <a:lvl9pPr marL="3347398" indent="0">
              <a:buNone/>
              <a:defRPr sz="1830"/>
            </a:lvl9pPr>
          </a:lstStyle>
          <a:p>
            <a:pPr lvl="0"/>
            <a:endParaRPr lang="en-US" noProof="0"/>
          </a:p>
        </p:txBody>
      </p:sp>
      <p:sp>
        <p:nvSpPr>
          <p:cNvPr id="4" name="Text Placeholder 3"/>
          <p:cNvSpPr>
            <a:spLocks noGrp="1"/>
          </p:cNvSpPr>
          <p:nvPr>
            <p:ph type="body" sz="half" idx="2"/>
          </p:nvPr>
        </p:nvSpPr>
        <p:spPr>
          <a:xfrm>
            <a:off x="1989140" y="5724527"/>
            <a:ext cx="6091237" cy="858838"/>
          </a:xfrm>
          <a:prstGeom prst="rect">
            <a:avLst/>
          </a:prstGeom>
        </p:spPr>
        <p:txBody>
          <a:bodyPr/>
          <a:lstStyle>
            <a:lvl1pPr marL="0" indent="0">
              <a:buNone/>
              <a:defRPr sz="1281"/>
            </a:lvl1pPr>
            <a:lvl2pPr marL="418424" indent="0">
              <a:buNone/>
              <a:defRPr sz="1099"/>
            </a:lvl2pPr>
            <a:lvl3pPr marL="836850" indent="0">
              <a:buNone/>
              <a:defRPr sz="915"/>
            </a:lvl3pPr>
            <a:lvl4pPr marL="1255274" indent="0">
              <a:buNone/>
              <a:defRPr sz="823"/>
            </a:lvl4pPr>
            <a:lvl5pPr marL="1673699" indent="0">
              <a:buNone/>
              <a:defRPr sz="823"/>
            </a:lvl5pPr>
            <a:lvl6pPr marL="2092123" indent="0">
              <a:buNone/>
              <a:defRPr sz="823"/>
            </a:lvl6pPr>
            <a:lvl7pPr marL="2510549" indent="0">
              <a:buNone/>
              <a:defRPr sz="823"/>
            </a:lvl7pPr>
            <a:lvl8pPr marL="2928973" indent="0">
              <a:buNone/>
              <a:defRPr sz="823"/>
            </a:lvl8pPr>
            <a:lvl9pPr marL="3347398" indent="0">
              <a:buNone/>
              <a:defRPr sz="823"/>
            </a:lvl9pPr>
          </a:lstStyle>
          <a:p>
            <a:pPr lvl="0"/>
            <a:r>
              <a:rPr lang="en-US"/>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8001" y="293689"/>
            <a:ext cx="9134476" cy="12192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508001" y="1706566"/>
            <a:ext cx="9134476" cy="48275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59651" y="293690"/>
            <a:ext cx="2282825" cy="624046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508001" y="293690"/>
            <a:ext cx="6699250" cy="62404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08001" y="293689"/>
            <a:ext cx="9134476" cy="12192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508001" y="1706566"/>
            <a:ext cx="9134476" cy="4827587"/>
          </a:xfrm>
          <a:prstGeom prst="rect">
            <a:avLst/>
          </a:prstGeom>
        </p:spPr>
        <p:txBody>
          <a:bodyPr/>
          <a:lstStyle/>
          <a:p>
            <a:pPr lvl="0"/>
            <a:endParaRPr lang="en-US" noProof="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08001" y="293690"/>
            <a:ext cx="9134476" cy="62404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35600B-FBB4-0BF5-126B-171293244AD1}"/>
              </a:ext>
            </a:extLst>
          </p:cNvPr>
          <p:cNvPicPr>
            <a:picLocks noChangeAspect="1"/>
          </p:cNvPicPr>
          <p:nvPr userDrawn="1"/>
        </p:nvPicPr>
        <p:blipFill>
          <a:blip r:embed="rId15"/>
          <a:stretch>
            <a:fillRect/>
          </a:stretch>
        </p:blipFill>
        <p:spPr>
          <a:xfrm>
            <a:off x="0" y="6593026"/>
            <a:ext cx="10150475" cy="722174"/>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p:hf sldNum="0" hdr="0" ftr="0"/>
  <p:txStyles>
    <p:titleStyle>
      <a:lvl1pPr algn="ctr" rtl="0" eaLnBrk="0" fontAlgn="base" hangingPunct="0">
        <a:spcBef>
          <a:spcPct val="0"/>
        </a:spcBef>
        <a:spcAft>
          <a:spcPct val="0"/>
        </a:spcAft>
        <a:defRPr sz="4027">
          <a:solidFill>
            <a:schemeClr val="tx2"/>
          </a:solidFill>
          <a:latin typeface="+mj-lt"/>
          <a:ea typeface="+mj-ea"/>
          <a:cs typeface="+mj-cs"/>
        </a:defRPr>
      </a:lvl1pPr>
      <a:lvl2pPr algn="ctr" rtl="0" eaLnBrk="0" fontAlgn="base" hangingPunct="0">
        <a:spcBef>
          <a:spcPct val="0"/>
        </a:spcBef>
        <a:spcAft>
          <a:spcPct val="0"/>
        </a:spcAft>
        <a:defRPr sz="4027">
          <a:solidFill>
            <a:schemeClr val="tx2"/>
          </a:solidFill>
          <a:latin typeface="Times New Roman" pitchFamily="18" charset="0"/>
        </a:defRPr>
      </a:lvl2pPr>
      <a:lvl3pPr algn="ctr" rtl="0" eaLnBrk="0" fontAlgn="base" hangingPunct="0">
        <a:spcBef>
          <a:spcPct val="0"/>
        </a:spcBef>
        <a:spcAft>
          <a:spcPct val="0"/>
        </a:spcAft>
        <a:defRPr sz="4027">
          <a:solidFill>
            <a:schemeClr val="tx2"/>
          </a:solidFill>
          <a:latin typeface="Times New Roman" pitchFamily="18" charset="0"/>
        </a:defRPr>
      </a:lvl3pPr>
      <a:lvl4pPr algn="ctr" rtl="0" eaLnBrk="0" fontAlgn="base" hangingPunct="0">
        <a:spcBef>
          <a:spcPct val="0"/>
        </a:spcBef>
        <a:spcAft>
          <a:spcPct val="0"/>
        </a:spcAft>
        <a:defRPr sz="4027">
          <a:solidFill>
            <a:schemeClr val="tx2"/>
          </a:solidFill>
          <a:latin typeface="Times New Roman" pitchFamily="18" charset="0"/>
        </a:defRPr>
      </a:lvl4pPr>
      <a:lvl5pPr algn="ctr" rtl="0" eaLnBrk="0" fontAlgn="base" hangingPunct="0">
        <a:spcBef>
          <a:spcPct val="0"/>
        </a:spcBef>
        <a:spcAft>
          <a:spcPct val="0"/>
        </a:spcAft>
        <a:defRPr sz="4027">
          <a:solidFill>
            <a:schemeClr val="tx2"/>
          </a:solidFill>
          <a:latin typeface="Times New Roman" pitchFamily="18" charset="0"/>
        </a:defRPr>
      </a:lvl5pPr>
      <a:lvl6pPr marL="418424" algn="ctr" rtl="0" eaLnBrk="0" fontAlgn="base" hangingPunct="0">
        <a:spcBef>
          <a:spcPct val="0"/>
        </a:spcBef>
        <a:spcAft>
          <a:spcPct val="0"/>
        </a:spcAft>
        <a:defRPr sz="4027">
          <a:solidFill>
            <a:schemeClr val="tx2"/>
          </a:solidFill>
          <a:latin typeface="Times New Roman" pitchFamily="18" charset="0"/>
        </a:defRPr>
      </a:lvl6pPr>
      <a:lvl7pPr marL="836850" algn="ctr" rtl="0" eaLnBrk="0" fontAlgn="base" hangingPunct="0">
        <a:spcBef>
          <a:spcPct val="0"/>
        </a:spcBef>
        <a:spcAft>
          <a:spcPct val="0"/>
        </a:spcAft>
        <a:defRPr sz="4027">
          <a:solidFill>
            <a:schemeClr val="tx2"/>
          </a:solidFill>
          <a:latin typeface="Times New Roman" pitchFamily="18" charset="0"/>
        </a:defRPr>
      </a:lvl7pPr>
      <a:lvl8pPr marL="1255274" algn="ctr" rtl="0" eaLnBrk="0" fontAlgn="base" hangingPunct="0">
        <a:spcBef>
          <a:spcPct val="0"/>
        </a:spcBef>
        <a:spcAft>
          <a:spcPct val="0"/>
        </a:spcAft>
        <a:defRPr sz="4027">
          <a:solidFill>
            <a:schemeClr val="tx2"/>
          </a:solidFill>
          <a:latin typeface="Times New Roman" pitchFamily="18" charset="0"/>
        </a:defRPr>
      </a:lvl8pPr>
      <a:lvl9pPr marL="1673699" algn="ctr" rtl="0" eaLnBrk="0" fontAlgn="base" hangingPunct="0">
        <a:spcBef>
          <a:spcPct val="0"/>
        </a:spcBef>
        <a:spcAft>
          <a:spcPct val="0"/>
        </a:spcAft>
        <a:defRPr sz="4027">
          <a:solidFill>
            <a:schemeClr val="tx2"/>
          </a:solidFill>
          <a:latin typeface="Times New Roman" pitchFamily="18" charset="0"/>
        </a:defRPr>
      </a:lvl9pPr>
    </p:titleStyle>
    <p:bodyStyle>
      <a:lvl1pPr marL="313819" indent="-313819" algn="l" rtl="0" eaLnBrk="0" fontAlgn="base" hangingPunct="0">
        <a:spcBef>
          <a:spcPct val="20000"/>
        </a:spcBef>
        <a:spcAft>
          <a:spcPct val="0"/>
        </a:spcAft>
        <a:buChar char="•"/>
        <a:defRPr sz="2929">
          <a:solidFill>
            <a:schemeClr val="tx1"/>
          </a:solidFill>
          <a:latin typeface="+mn-lt"/>
          <a:ea typeface="+mn-ea"/>
          <a:cs typeface="+mn-cs"/>
        </a:defRPr>
      </a:lvl1pPr>
      <a:lvl2pPr marL="679940" indent="-261515" algn="l" rtl="0" eaLnBrk="0" fontAlgn="base" hangingPunct="0">
        <a:spcBef>
          <a:spcPct val="20000"/>
        </a:spcBef>
        <a:spcAft>
          <a:spcPct val="0"/>
        </a:spcAft>
        <a:buChar char="–"/>
        <a:defRPr sz="2563">
          <a:solidFill>
            <a:schemeClr val="tx1"/>
          </a:solidFill>
          <a:latin typeface="+mn-lt"/>
        </a:defRPr>
      </a:lvl2pPr>
      <a:lvl3pPr marL="1046063" indent="-209213" algn="l" rtl="0" eaLnBrk="0" fontAlgn="base" hangingPunct="0">
        <a:spcBef>
          <a:spcPct val="20000"/>
        </a:spcBef>
        <a:spcAft>
          <a:spcPct val="0"/>
        </a:spcAft>
        <a:buChar char="•"/>
        <a:defRPr sz="2196">
          <a:solidFill>
            <a:schemeClr val="tx1"/>
          </a:solidFill>
          <a:latin typeface="+mn-lt"/>
        </a:defRPr>
      </a:lvl3pPr>
      <a:lvl4pPr marL="1463033" indent="-207760" algn="l" rtl="0" eaLnBrk="0" fontAlgn="base" hangingPunct="0">
        <a:spcBef>
          <a:spcPct val="20000"/>
        </a:spcBef>
        <a:spcAft>
          <a:spcPct val="0"/>
        </a:spcAft>
        <a:buChar char="–"/>
        <a:defRPr sz="1830">
          <a:solidFill>
            <a:schemeClr val="tx1"/>
          </a:solidFill>
          <a:latin typeface="+mn-lt"/>
        </a:defRPr>
      </a:lvl4pPr>
      <a:lvl5pPr marL="1881459" indent="-209213" algn="l" rtl="0" eaLnBrk="0" fontAlgn="base" hangingPunct="0">
        <a:spcBef>
          <a:spcPct val="20000"/>
        </a:spcBef>
        <a:spcAft>
          <a:spcPct val="0"/>
        </a:spcAft>
        <a:buChar char="»"/>
        <a:defRPr sz="1830">
          <a:solidFill>
            <a:schemeClr val="tx1"/>
          </a:solidFill>
          <a:latin typeface="+mn-lt"/>
        </a:defRPr>
      </a:lvl5pPr>
      <a:lvl6pPr marL="2299884" indent="-209213" algn="l" rtl="0" eaLnBrk="0" fontAlgn="base" hangingPunct="0">
        <a:spcBef>
          <a:spcPct val="20000"/>
        </a:spcBef>
        <a:spcAft>
          <a:spcPct val="0"/>
        </a:spcAft>
        <a:buChar char="»"/>
        <a:defRPr sz="1830">
          <a:solidFill>
            <a:schemeClr val="tx1"/>
          </a:solidFill>
          <a:latin typeface="+mn-lt"/>
        </a:defRPr>
      </a:lvl6pPr>
      <a:lvl7pPr marL="2718309" indent="-209213" algn="l" rtl="0" eaLnBrk="0" fontAlgn="base" hangingPunct="0">
        <a:spcBef>
          <a:spcPct val="20000"/>
        </a:spcBef>
        <a:spcAft>
          <a:spcPct val="0"/>
        </a:spcAft>
        <a:buChar char="»"/>
        <a:defRPr sz="1830">
          <a:solidFill>
            <a:schemeClr val="tx1"/>
          </a:solidFill>
          <a:latin typeface="+mn-lt"/>
        </a:defRPr>
      </a:lvl7pPr>
      <a:lvl8pPr marL="3136733" indent="-209213" algn="l" rtl="0" eaLnBrk="0" fontAlgn="base" hangingPunct="0">
        <a:spcBef>
          <a:spcPct val="20000"/>
        </a:spcBef>
        <a:spcAft>
          <a:spcPct val="0"/>
        </a:spcAft>
        <a:buChar char="»"/>
        <a:defRPr sz="1830">
          <a:solidFill>
            <a:schemeClr val="tx1"/>
          </a:solidFill>
          <a:latin typeface="+mn-lt"/>
        </a:defRPr>
      </a:lvl8pPr>
      <a:lvl9pPr marL="3555159" indent="-209213" algn="l" rtl="0" eaLnBrk="0" fontAlgn="base" hangingPunct="0">
        <a:spcBef>
          <a:spcPct val="20000"/>
        </a:spcBef>
        <a:spcAft>
          <a:spcPct val="0"/>
        </a:spcAft>
        <a:buChar char="»"/>
        <a:defRPr sz="1830">
          <a:solidFill>
            <a:schemeClr val="tx1"/>
          </a:solidFill>
          <a:latin typeface="+mn-lt"/>
        </a:defRPr>
      </a:lvl9pPr>
    </p:bodyStyle>
    <p:otherStyle>
      <a:defPPr>
        <a:defRPr lang="en-US"/>
      </a:defPPr>
      <a:lvl1pPr marL="0" algn="l" defTabSz="836850" rtl="0" eaLnBrk="1" latinLnBrk="0" hangingPunct="1">
        <a:defRPr sz="1648" kern="1200">
          <a:solidFill>
            <a:schemeClr val="tx1"/>
          </a:solidFill>
          <a:latin typeface="+mn-lt"/>
          <a:ea typeface="+mn-ea"/>
          <a:cs typeface="+mn-cs"/>
        </a:defRPr>
      </a:lvl1pPr>
      <a:lvl2pPr marL="418424" algn="l" defTabSz="836850" rtl="0" eaLnBrk="1" latinLnBrk="0" hangingPunct="1">
        <a:defRPr sz="1648" kern="1200">
          <a:solidFill>
            <a:schemeClr val="tx1"/>
          </a:solidFill>
          <a:latin typeface="+mn-lt"/>
          <a:ea typeface="+mn-ea"/>
          <a:cs typeface="+mn-cs"/>
        </a:defRPr>
      </a:lvl2pPr>
      <a:lvl3pPr marL="836850" algn="l" defTabSz="836850" rtl="0" eaLnBrk="1" latinLnBrk="0" hangingPunct="1">
        <a:defRPr sz="1648" kern="1200">
          <a:solidFill>
            <a:schemeClr val="tx1"/>
          </a:solidFill>
          <a:latin typeface="+mn-lt"/>
          <a:ea typeface="+mn-ea"/>
          <a:cs typeface="+mn-cs"/>
        </a:defRPr>
      </a:lvl3pPr>
      <a:lvl4pPr marL="1255274" algn="l" defTabSz="836850" rtl="0" eaLnBrk="1" latinLnBrk="0" hangingPunct="1">
        <a:defRPr sz="1648" kern="1200">
          <a:solidFill>
            <a:schemeClr val="tx1"/>
          </a:solidFill>
          <a:latin typeface="+mn-lt"/>
          <a:ea typeface="+mn-ea"/>
          <a:cs typeface="+mn-cs"/>
        </a:defRPr>
      </a:lvl4pPr>
      <a:lvl5pPr marL="1673699" algn="l" defTabSz="836850" rtl="0" eaLnBrk="1" latinLnBrk="0" hangingPunct="1">
        <a:defRPr sz="1648" kern="1200">
          <a:solidFill>
            <a:schemeClr val="tx1"/>
          </a:solidFill>
          <a:latin typeface="+mn-lt"/>
          <a:ea typeface="+mn-ea"/>
          <a:cs typeface="+mn-cs"/>
        </a:defRPr>
      </a:lvl5pPr>
      <a:lvl6pPr marL="2092123" algn="l" defTabSz="836850" rtl="0" eaLnBrk="1" latinLnBrk="0" hangingPunct="1">
        <a:defRPr sz="1648" kern="1200">
          <a:solidFill>
            <a:schemeClr val="tx1"/>
          </a:solidFill>
          <a:latin typeface="+mn-lt"/>
          <a:ea typeface="+mn-ea"/>
          <a:cs typeface="+mn-cs"/>
        </a:defRPr>
      </a:lvl6pPr>
      <a:lvl7pPr marL="2510549" algn="l" defTabSz="836850" rtl="0" eaLnBrk="1" latinLnBrk="0" hangingPunct="1">
        <a:defRPr sz="1648" kern="1200">
          <a:solidFill>
            <a:schemeClr val="tx1"/>
          </a:solidFill>
          <a:latin typeface="+mn-lt"/>
          <a:ea typeface="+mn-ea"/>
          <a:cs typeface="+mn-cs"/>
        </a:defRPr>
      </a:lvl7pPr>
      <a:lvl8pPr marL="2928973" algn="l" defTabSz="836850" rtl="0" eaLnBrk="1" latinLnBrk="0" hangingPunct="1">
        <a:defRPr sz="1648" kern="1200">
          <a:solidFill>
            <a:schemeClr val="tx1"/>
          </a:solidFill>
          <a:latin typeface="+mn-lt"/>
          <a:ea typeface="+mn-ea"/>
          <a:cs typeface="+mn-cs"/>
        </a:defRPr>
      </a:lvl8pPr>
      <a:lvl9pPr marL="3347398" algn="l" defTabSz="836850" rtl="0" eaLnBrk="1" latinLnBrk="0" hangingPunct="1">
        <a:defRPr sz="164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Excel_Worksheet_9508F52C.xlsx"/><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emf"/></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Excel_Worksheet_9808366F.xlsx"/><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9.emf"/></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Excel_Worksheet_4BBDF40F.xlsx"/><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Excel_Worksheet_EB639712.xlsx"/><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8D3563E-2095-DB0D-5272-C9A6D6F3086B}"/>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5" name="Text Box 12">
            <a:extLst>
              <a:ext uri="{FF2B5EF4-FFF2-40B4-BE49-F238E27FC236}">
                <a16:creationId xmlns:a16="http://schemas.microsoft.com/office/drawing/2014/main" id="{02B17516-7A5E-4F17-A81B-F2BC4C44875D}"/>
              </a:ext>
            </a:extLst>
          </p:cNvPr>
          <p:cNvSpPr txBox="1">
            <a:spLocks noChangeArrowheads="1"/>
          </p:cNvSpPr>
          <p:nvPr/>
        </p:nvSpPr>
        <p:spPr bwMode="auto">
          <a:xfrm>
            <a:off x="2352356" y="4311145"/>
            <a:ext cx="5445760" cy="1898981"/>
          </a:xfrm>
          <a:prstGeom prst="rect">
            <a:avLst/>
          </a:prstGeom>
          <a:noFill/>
          <a:ln w="9525">
            <a:noFill/>
            <a:miter lim="800000"/>
            <a:headEnd/>
            <a:tailEnd/>
          </a:ln>
        </p:spPr>
        <p:txBody>
          <a:bodyPr wrap="square">
            <a:spAutoFit/>
          </a:bodyPr>
          <a:lstStyle/>
          <a:p>
            <a:pPr eaLnBrk="0" hangingPunct="0">
              <a:spcBef>
                <a:spcPts val="640"/>
              </a:spcBef>
              <a:buFontTx/>
              <a:buChar char="•"/>
            </a:pPr>
            <a:r>
              <a:rPr lang="en-US" sz="2560" b="1">
                <a:solidFill>
                  <a:srgbClr val="000000"/>
                </a:solidFill>
              </a:rPr>
              <a:t> Professional Farm Management </a:t>
            </a:r>
          </a:p>
          <a:p>
            <a:pPr eaLnBrk="0" hangingPunct="0">
              <a:spcBef>
                <a:spcPts val="640"/>
              </a:spcBef>
              <a:buFontTx/>
              <a:buChar char="•"/>
            </a:pPr>
            <a:r>
              <a:rPr lang="en-US" sz="2560" b="1">
                <a:solidFill>
                  <a:srgbClr val="000000"/>
                </a:solidFill>
              </a:rPr>
              <a:t> Farmland Sales &amp; Acquisitions</a:t>
            </a:r>
          </a:p>
          <a:p>
            <a:pPr eaLnBrk="0" hangingPunct="0">
              <a:spcBef>
                <a:spcPts val="640"/>
              </a:spcBef>
              <a:buFontTx/>
              <a:buChar char="•"/>
            </a:pPr>
            <a:r>
              <a:rPr lang="en-US" sz="2560" b="1">
                <a:solidFill>
                  <a:srgbClr val="000000"/>
                </a:solidFill>
              </a:rPr>
              <a:t> Farmland Auctions</a:t>
            </a:r>
          </a:p>
          <a:p>
            <a:pPr eaLnBrk="0" hangingPunct="0">
              <a:spcBef>
                <a:spcPts val="640"/>
              </a:spcBef>
              <a:buFontTx/>
              <a:buChar char="•"/>
            </a:pPr>
            <a:r>
              <a:rPr lang="en-US" sz="2560" b="1">
                <a:solidFill>
                  <a:srgbClr val="000000"/>
                </a:solidFill>
              </a:rPr>
              <a:t> Trusted Farmland Appraisals</a:t>
            </a:r>
          </a:p>
        </p:txBody>
      </p:sp>
      <p:pic>
        <p:nvPicPr>
          <p:cNvPr id="6" name="Picture 5" descr="Logo, company name&#10;&#10;Description automatically generated">
            <a:extLst>
              <a:ext uri="{FF2B5EF4-FFF2-40B4-BE49-F238E27FC236}">
                <a16:creationId xmlns:a16="http://schemas.microsoft.com/office/drawing/2014/main" id="{02DA3DD0-D202-4CD1-AD2E-2820A612D5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889" y="264702"/>
            <a:ext cx="7372696" cy="3005847"/>
          </a:xfrm>
          <a:prstGeom prst="rect">
            <a:avLst/>
          </a:prstGeom>
        </p:spPr>
      </p:pic>
      <p:sp>
        <p:nvSpPr>
          <p:cNvPr id="7" name="TextBox 6">
            <a:extLst>
              <a:ext uri="{FF2B5EF4-FFF2-40B4-BE49-F238E27FC236}">
                <a16:creationId xmlns:a16="http://schemas.microsoft.com/office/drawing/2014/main" id="{5F1FC47E-2C00-42CB-B951-CBBFF8A2361E}"/>
              </a:ext>
            </a:extLst>
          </p:cNvPr>
          <p:cNvSpPr txBox="1"/>
          <p:nvPr/>
        </p:nvSpPr>
        <p:spPr>
          <a:xfrm>
            <a:off x="1142076" y="3582987"/>
            <a:ext cx="7866321" cy="461665"/>
          </a:xfrm>
          <a:prstGeom prst="rect">
            <a:avLst/>
          </a:prstGeom>
          <a:noFill/>
        </p:spPr>
        <p:txBody>
          <a:bodyPr wrap="none" rtlCol="0">
            <a:spAutoFit/>
          </a:bodyPr>
          <a:lstStyle/>
          <a:p>
            <a:pPr algn="ctr"/>
            <a:r>
              <a:rPr lang="en-US" sz="2400" b="1">
                <a:latin typeface="+mj-lt"/>
                <a:cs typeface="Times New Roman" panose="02020603050405020304" pitchFamily="18" charset="0"/>
              </a:rPr>
              <a:t>Professional Services for Farmland Owners and Investors: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BE9113F-8FED-3364-754B-44F23977E95C}"/>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4098" name="Text Box 4"/>
          <p:cNvSpPr txBox="1">
            <a:spLocks noChangeArrowheads="1"/>
          </p:cNvSpPr>
          <p:nvPr/>
        </p:nvSpPr>
        <p:spPr bwMode="auto">
          <a:xfrm>
            <a:off x="681999" y="3866804"/>
            <a:ext cx="9037811" cy="2444339"/>
          </a:xfrm>
          <a:prstGeom prst="rect">
            <a:avLst/>
          </a:prstGeom>
          <a:noFill/>
          <a:ln w="9525">
            <a:noFill/>
            <a:miter lim="800000"/>
            <a:headEnd/>
            <a:tailEnd/>
          </a:ln>
        </p:spPr>
        <p:txBody>
          <a:bodyPr wrap="square" lIns="91330" tIns="45664" rIns="91330" bIns="45664">
            <a:spAutoFit/>
          </a:bodyPr>
          <a:lstStyle/>
          <a:p>
            <a:pPr algn="ctr" eaLnBrk="0" hangingPunct="0"/>
            <a:r>
              <a:rPr lang="en-US" sz="2563" b="1">
                <a:solidFill>
                  <a:srgbClr val="000000"/>
                </a:solidFill>
              </a:rPr>
              <a:t>Landowner Educational Seminar</a:t>
            </a:r>
          </a:p>
          <a:p>
            <a:pPr algn="ctr" eaLnBrk="0" hangingPunct="0"/>
            <a:r>
              <a:rPr lang="en-US" sz="2563" b="1">
                <a:solidFill>
                  <a:srgbClr val="000000"/>
                </a:solidFill>
              </a:rPr>
              <a:t>Summer 2025</a:t>
            </a:r>
          </a:p>
          <a:p>
            <a:pPr algn="ctr" eaLnBrk="0" hangingPunct="0"/>
            <a:endParaRPr lang="en-US" sz="2837" b="1">
              <a:solidFill>
                <a:srgbClr val="000000"/>
              </a:solidFill>
            </a:endParaRPr>
          </a:p>
          <a:p>
            <a:pPr algn="ctr" eaLnBrk="0" hangingPunct="0"/>
            <a:r>
              <a:rPr lang="en-US" sz="3661" b="1">
                <a:solidFill>
                  <a:srgbClr val="000000"/>
                </a:solidFill>
              </a:rPr>
              <a:t>Farm Lease Trends/</a:t>
            </a:r>
          </a:p>
          <a:p>
            <a:pPr algn="ctr" eaLnBrk="0" hangingPunct="0"/>
            <a:r>
              <a:rPr lang="en-US" sz="3661" b="1">
                <a:solidFill>
                  <a:srgbClr val="000000"/>
                </a:solidFill>
              </a:rPr>
              <a:t>Leasing Alternatives</a:t>
            </a:r>
          </a:p>
        </p:txBody>
      </p:sp>
      <p:pic>
        <p:nvPicPr>
          <p:cNvPr id="4" name="Picture 3" descr="HertzFM_Logo_Tag_Green.jpg"/>
          <p:cNvPicPr>
            <a:picLocks noChangeAspect="1"/>
          </p:cNvPicPr>
          <p:nvPr/>
        </p:nvPicPr>
        <p:blipFill>
          <a:blip r:embed="rId3" cstate="print"/>
          <a:srcRect/>
          <a:stretch>
            <a:fillRect/>
          </a:stretch>
        </p:blipFill>
        <p:spPr bwMode="auto">
          <a:xfrm>
            <a:off x="1011237" y="519573"/>
            <a:ext cx="8128000" cy="3347230"/>
          </a:xfrm>
          <a:prstGeom prst="rect">
            <a:avLst/>
          </a:prstGeom>
          <a:noFill/>
          <a:ln w="9525">
            <a:noFill/>
            <a:miter lim="800000"/>
            <a:headEnd/>
            <a:tailEnd/>
          </a:ln>
        </p:spPr>
      </p:pic>
    </p:spTree>
    <p:extLst>
      <p:ext uri="{BB962C8B-B14F-4D97-AF65-F5344CB8AC3E}">
        <p14:creationId xmlns:p14="http://schemas.microsoft.com/office/powerpoint/2010/main" val="386463472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C8990AB-98D0-D477-4CD5-1B3FACF4D490}"/>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6" name="Rectangle 2">
            <a:extLst>
              <a:ext uri="{FF2B5EF4-FFF2-40B4-BE49-F238E27FC236}">
                <a16:creationId xmlns:a16="http://schemas.microsoft.com/office/drawing/2014/main" id="{394E3BA8-4498-4EFB-B67C-DE7E4384C5CD}"/>
              </a:ext>
            </a:extLst>
          </p:cNvPr>
          <p:cNvSpPr txBox="1">
            <a:spLocks noChangeArrowheads="1"/>
          </p:cNvSpPr>
          <p:nvPr/>
        </p:nvSpPr>
        <p:spPr bwMode="auto">
          <a:xfrm>
            <a:off x="891202" y="5052281"/>
            <a:ext cx="8359357" cy="557872"/>
          </a:xfrm>
          <a:prstGeom prst="rect">
            <a:avLst/>
          </a:prstGeom>
          <a:ln>
            <a:miter lim="800000"/>
            <a:headEnd/>
            <a:tailEnd/>
          </a:ln>
        </p:spPr>
        <p:txBody>
          <a:bodyPr lIns="83665" tIns="41834" rIns="83665" bIns="41834"/>
          <a:lstStyle/>
          <a:p>
            <a:pPr algn="ctr" eaLnBrk="0" hangingPunct="0">
              <a:defRPr/>
            </a:pPr>
            <a:endParaRPr lang="en-US" sz="4393" b="1" kern="0">
              <a:ea typeface="+mj-ea"/>
              <a:cs typeface="+mj-cs"/>
            </a:endParaRPr>
          </a:p>
        </p:txBody>
      </p:sp>
      <p:sp>
        <p:nvSpPr>
          <p:cNvPr id="4" name="Rectangle 2">
            <a:extLst>
              <a:ext uri="{FF2B5EF4-FFF2-40B4-BE49-F238E27FC236}">
                <a16:creationId xmlns:a16="http://schemas.microsoft.com/office/drawing/2014/main" id="{3D801FA4-6A92-500B-A04A-39BD7AA4B62E}"/>
              </a:ext>
            </a:extLst>
          </p:cNvPr>
          <p:cNvSpPr txBox="1">
            <a:spLocks noChangeArrowheads="1"/>
          </p:cNvSpPr>
          <p:nvPr/>
        </p:nvSpPr>
        <p:spPr bwMode="auto">
          <a:xfrm>
            <a:off x="457200" y="666422"/>
            <a:ext cx="4237293" cy="1563557"/>
          </a:xfrm>
          <a:prstGeom prst="rect">
            <a:avLst/>
          </a:prstGeom>
          <a:ln>
            <a:miter lim="800000"/>
            <a:headEnd/>
            <a:tailEnd/>
          </a:ln>
        </p:spPr>
        <p:txBody>
          <a:bodyPr lIns="83665" tIns="41834" rIns="83665" bIns="41834"/>
          <a:lstStyle/>
          <a:p>
            <a:pPr eaLnBrk="0" hangingPunct="0">
              <a:defRPr/>
            </a:pPr>
            <a:r>
              <a:rPr lang="en-US" sz="4393" b="1" kern="0">
                <a:solidFill>
                  <a:srgbClr val="006D55"/>
                </a:solidFill>
                <a:latin typeface="Arial Black" panose="020B0A04020102020204" pitchFamily="34" charset="0"/>
                <a:ea typeface="+mj-ea"/>
                <a:cs typeface="Arial" panose="020B0604020202020204" pitchFamily="34" charset="0"/>
              </a:rPr>
              <a:t>Purpose of a Lease</a:t>
            </a:r>
          </a:p>
        </p:txBody>
      </p:sp>
      <p:sp>
        <p:nvSpPr>
          <p:cNvPr id="9" name="Rectangle 2">
            <a:extLst>
              <a:ext uri="{FF2B5EF4-FFF2-40B4-BE49-F238E27FC236}">
                <a16:creationId xmlns:a16="http://schemas.microsoft.com/office/drawing/2014/main" id="{998C5B73-B126-EB1C-706C-3BD4FC506CB5}"/>
              </a:ext>
            </a:extLst>
          </p:cNvPr>
          <p:cNvSpPr txBox="1">
            <a:spLocks noChangeArrowheads="1"/>
          </p:cNvSpPr>
          <p:nvPr/>
        </p:nvSpPr>
        <p:spPr bwMode="auto">
          <a:xfrm>
            <a:off x="457200" y="2402391"/>
            <a:ext cx="5180378" cy="3207762"/>
          </a:xfrm>
          <a:prstGeom prst="rect">
            <a:avLst/>
          </a:prstGeom>
          <a:noFill/>
          <a:ln>
            <a:miter lim="800000"/>
            <a:headEnd/>
            <a:tailEnd/>
          </a:ln>
        </p:spPr>
        <p:txBody>
          <a:bodyPr vert="horz" wrap="square" lIns="83665" tIns="41834" rIns="83665" bIns="41834" numCol="1" anchor="ctr" anchorCtr="0" compatLnSpc="1">
            <a:prstTxWarp prst="textNoShape">
              <a:avLst/>
            </a:prstTxWarp>
          </a:bodyPr>
          <a:lstStyle>
            <a:lvl1pPr algn="ctr" rtl="0" eaLnBrk="0" fontAlgn="base" hangingPunct="0">
              <a:spcBef>
                <a:spcPct val="0"/>
              </a:spcBef>
              <a:spcAft>
                <a:spcPct val="0"/>
              </a:spcAft>
              <a:defRPr sz="4027">
                <a:solidFill>
                  <a:schemeClr val="tx2"/>
                </a:solidFill>
                <a:latin typeface="+mj-lt"/>
                <a:ea typeface="+mj-ea"/>
                <a:cs typeface="+mj-cs"/>
              </a:defRPr>
            </a:lvl1pPr>
            <a:lvl2pPr algn="ctr" rtl="0" eaLnBrk="0" fontAlgn="base" hangingPunct="0">
              <a:spcBef>
                <a:spcPct val="0"/>
              </a:spcBef>
              <a:spcAft>
                <a:spcPct val="0"/>
              </a:spcAft>
              <a:defRPr sz="4027">
                <a:solidFill>
                  <a:schemeClr val="tx2"/>
                </a:solidFill>
                <a:latin typeface="Times New Roman" pitchFamily="18" charset="0"/>
              </a:defRPr>
            </a:lvl2pPr>
            <a:lvl3pPr algn="ctr" rtl="0" eaLnBrk="0" fontAlgn="base" hangingPunct="0">
              <a:spcBef>
                <a:spcPct val="0"/>
              </a:spcBef>
              <a:spcAft>
                <a:spcPct val="0"/>
              </a:spcAft>
              <a:defRPr sz="4027">
                <a:solidFill>
                  <a:schemeClr val="tx2"/>
                </a:solidFill>
                <a:latin typeface="Times New Roman" pitchFamily="18" charset="0"/>
              </a:defRPr>
            </a:lvl3pPr>
            <a:lvl4pPr algn="ctr" rtl="0" eaLnBrk="0" fontAlgn="base" hangingPunct="0">
              <a:spcBef>
                <a:spcPct val="0"/>
              </a:spcBef>
              <a:spcAft>
                <a:spcPct val="0"/>
              </a:spcAft>
              <a:defRPr sz="4027">
                <a:solidFill>
                  <a:schemeClr val="tx2"/>
                </a:solidFill>
                <a:latin typeface="Times New Roman" pitchFamily="18" charset="0"/>
              </a:defRPr>
            </a:lvl4pPr>
            <a:lvl5pPr algn="ctr" rtl="0" eaLnBrk="0" fontAlgn="base" hangingPunct="0">
              <a:spcBef>
                <a:spcPct val="0"/>
              </a:spcBef>
              <a:spcAft>
                <a:spcPct val="0"/>
              </a:spcAft>
              <a:defRPr sz="4027">
                <a:solidFill>
                  <a:schemeClr val="tx2"/>
                </a:solidFill>
                <a:latin typeface="Times New Roman" pitchFamily="18" charset="0"/>
              </a:defRPr>
            </a:lvl5pPr>
            <a:lvl6pPr marL="418424" algn="ctr" rtl="0" eaLnBrk="0" fontAlgn="base" hangingPunct="0">
              <a:spcBef>
                <a:spcPct val="0"/>
              </a:spcBef>
              <a:spcAft>
                <a:spcPct val="0"/>
              </a:spcAft>
              <a:defRPr sz="4027">
                <a:solidFill>
                  <a:schemeClr val="tx2"/>
                </a:solidFill>
                <a:latin typeface="Times New Roman" pitchFamily="18" charset="0"/>
              </a:defRPr>
            </a:lvl6pPr>
            <a:lvl7pPr marL="836850" algn="ctr" rtl="0" eaLnBrk="0" fontAlgn="base" hangingPunct="0">
              <a:spcBef>
                <a:spcPct val="0"/>
              </a:spcBef>
              <a:spcAft>
                <a:spcPct val="0"/>
              </a:spcAft>
              <a:defRPr sz="4027">
                <a:solidFill>
                  <a:schemeClr val="tx2"/>
                </a:solidFill>
                <a:latin typeface="Times New Roman" pitchFamily="18" charset="0"/>
              </a:defRPr>
            </a:lvl7pPr>
            <a:lvl8pPr marL="1255274" algn="ctr" rtl="0" eaLnBrk="0" fontAlgn="base" hangingPunct="0">
              <a:spcBef>
                <a:spcPct val="0"/>
              </a:spcBef>
              <a:spcAft>
                <a:spcPct val="0"/>
              </a:spcAft>
              <a:defRPr sz="4027">
                <a:solidFill>
                  <a:schemeClr val="tx2"/>
                </a:solidFill>
                <a:latin typeface="Times New Roman" pitchFamily="18" charset="0"/>
              </a:defRPr>
            </a:lvl8pPr>
            <a:lvl9pPr marL="1673699" algn="ctr" rtl="0" eaLnBrk="0" fontAlgn="base" hangingPunct="0">
              <a:spcBef>
                <a:spcPct val="0"/>
              </a:spcBef>
              <a:spcAft>
                <a:spcPct val="0"/>
              </a:spcAft>
              <a:defRPr sz="4027">
                <a:solidFill>
                  <a:schemeClr val="tx2"/>
                </a:solidFill>
                <a:latin typeface="Times New Roman" pitchFamily="18" charset="0"/>
              </a:defRPr>
            </a:lvl9pPr>
          </a:lstStyle>
          <a:p>
            <a:pPr algn="l"/>
            <a:r>
              <a:rPr lang="en-US" sz="3200" kern="0">
                <a:solidFill>
                  <a:schemeClr val="tx1"/>
                </a:solidFill>
                <a:latin typeface="Arial" charset="0"/>
              </a:rPr>
              <a:t>To define and document the split of income, expenses, and responsibilities of farm owner and farm operator</a:t>
            </a:r>
            <a:endParaRPr lang="en-US" sz="3200" kern="0">
              <a:solidFill>
                <a:schemeClr val="tx1"/>
              </a:solidFill>
            </a:endParaRPr>
          </a:p>
        </p:txBody>
      </p:sp>
      <p:pic>
        <p:nvPicPr>
          <p:cNvPr id="10" name="Picture 9" descr="A group of people standing in a field&#10;&#10;Description automatically generated">
            <a:extLst>
              <a:ext uri="{FF2B5EF4-FFF2-40B4-BE49-F238E27FC236}">
                <a16:creationId xmlns:a16="http://schemas.microsoft.com/office/drawing/2014/main" id="{E3C530CE-4CE0-AF5D-C43B-CD0918F9DB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477" r="8779"/>
          <a:stretch/>
        </p:blipFill>
        <p:spPr>
          <a:xfrm>
            <a:off x="5500155" y="494009"/>
            <a:ext cx="4237293" cy="5709642"/>
          </a:xfrm>
          <a:prstGeom prst="roundRect">
            <a:avLst>
              <a:gd name="adj" fmla="val 5146"/>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020466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C832F3F-2810-A894-DB9F-128C595366FE}"/>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2" name="Title 1">
            <a:extLst>
              <a:ext uri="{FF2B5EF4-FFF2-40B4-BE49-F238E27FC236}">
                <a16:creationId xmlns:a16="http://schemas.microsoft.com/office/drawing/2014/main" id="{5A1DD187-C6F7-494F-825F-6A10F339B5BE}"/>
              </a:ext>
            </a:extLst>
          </p:cNvPr>
          <p:cNvSpPr>
            <a:spLocks noGrp="1"/>
          </p:cNvSpPr>
          <p:nvPr>
            <p:ph type="title"/>
          </p:nvPr>
        </p:nvSpPr>
        <p:spPr>
          <a:xfrm>
            <a:off x="544709" y="360631"/>
            <a:ext cx="9061056" cy="877154"/>
          </a:xfrm>
        </p:spPr>
        <p:txBody>
          <a:bodyPr/>
          <a:lstStyle/>
          <a:p>
            <a:r>
              <a:rPr lang="en-US" sz="4400" b="1">
                <a:solidFill>
                  <a:srgbClr val="006D55"/>
                </a:solidFill>
                <a:latin typeface="Arial Black" panose="020B0A04020102020204" pitchFamily="34" charset="0"/>
                <a:cs typeface="Arial" pitchFamily="34" charset="0"/>
              </a:rPr>
              <a:t>Expression of Expectations</a:t>
            </a:r>
            <a:endParaRPr lang="en-US" sz="4395">
              <a:solidFill>
                <a:srgbClr val="006D55"/>
              </a:solidFill>
              <a:latin typeface="Arial Black" panose="020B0A04020102020204" pitchFamily="34" charset="0"/>
            </a:endParaRPr>
          </a:p>
        </p:txBody>
      </p:sp>
      <p:sp>
        <p:nvSpPr>
          <p:cNvPr id="6" name="Content Placeholder 2">
            <a:extLst>
              <a:ext uri="{FF2B5EF4-FFF2-40B4-BE49-F238E27FC236}">
                <a16:creationId xmlns:a16="http://schemas.microsoft.com/office/drawing/2014/main" id="{834C5F37-3F96-4F0C-8D69-E483BAD301DC}"/>
              </a:ext>
            </a:extLst>
          </p:cNvPr>
          <p:cNvSpPr>
            <a:spLocks noGrp="1"/>
          </p:cNvSpPr>
          <p:nvPr>
            <p:ph idx="1"/>
          </p:nvPr>
        </p:nvSpPr>
        <p:spPr>
          <a:xfrm>
            <a:off x="914400" y="1237785"/>
            <a:ext cx="4550595" cy="4961584"/>
          </a:xfrm>
        </p:spPr>
        <p:txBody>
          <a:bodyPr/>
          <a:lstStyle/>
          <a:p>
            <a:pPr marL="0" indent="0">
              <a:lnSpc>
                <a:spcPct val="150000"/>
              </a:lnSpc>
              <a:buNone/>
              <a:tabLst>
                <a:tab pos="2510549" algn="l"/>
              </a:tabLst>
            </a:pPr>
            <a:r>
              <a:rPr lang="en-US" sz="3200"/>
              <a:t>🌾</a:t>
            </a:r>
            <a:r>
              <a:rPr lang="en-US" sz="3200">
                <a:solidFill>
                  <a:srgbClr val="000000"/>
                </a:solidFill>
                <a:latin typeface="Arial" pitchFamily="34" charset="0"/>
                <a:cs typeface="Arial" pitchFamily="34" charset="0"/>
              </a:rPr>
              <a:t>Appearance     </a:t>
            </a:r>
          </a:p>
          <a:p>
            <a:pPr marL="0" indent="0">
              <a:lnSpc>
                <a:spcPct val="150000"/>
              </a:lnSpc>
              <a:buNone/>
              <a:tabLst>
                <a:tab pos="2510549" algn="l"/>
              </a:tabLst>
            </a:pPr>
            <a:r>
              <a:rPr lang="en-US" sz="3200"/>
              <a:t>🚜 </a:t>
            </a:r>
            <a:r>
              <a:rPr lang="en-US" sz="3200">
                <a:solidFill>
                  <a:srgbClr val="000000"/>
                </a:solidFill>
                <a:latin typeface="Arial" pitchFamily="34" charset="0"/>
                <a:cs typeface="Arial" pitchFamily="34" charset="0"/>
              </a:rPr>
              <a:t>Access     </a:t>
            </a:r>
          </a:p>
          <a:p>
            <a:pPr marL="0" indent="0">
              <a:lnSpc>
                <a:spcPct val="150000"/>
              </a:lnSpc>
              <a:buNone/>
              <a:tabLst>
                <a:tab pos="2510549" algn="l"/>
              </a:tabLst>
            </a:pPr>
            <a:r>
              <a:rPr lang="en-US" sz="3200"/>
              <a:t>🔧</a:t>
            </a:r>
            <a:r>
              <a:rPr lang="en-US" sz="3200">
                <a:solidFill>
                  <a:srgbClr val="000000"/>
                </a:solidFill>
                <a:latin typeface="Arial" pitchFamily="34" charset="0"/>
                <a:cs typeface="Arial" pitchFamily="34" charset="0"/>
              </a:rPr>
              <a:t>Maintenance    </a:t>
            </a:r>
          </a:p>
          <a:p>
            <a:pPr marL="0" indent="0">
              <a:lnSpc>
                <a:spcPct val="150000"/>
              </a:lnSpc>
              <a:buNone/>
              <a:tabLst>
                <a:tab pos="2510549" algn="l"/>
              </a:tabLst>
            </a:pPr>
            <a:r>
              <a:rPr lang="en-US" sz="3200"/>
              <a:t>💧</a:t>
            </a:r>
            <a:r>
              <a:rPr lang="en-US" sz="3200">
                <a:solidFill>
                  <a:srgbClr val="000000"/>
                </a:solidFill>
                <a:latin typeface="Arial" pitchFamily="34" charset="0"/>
                <a:cs typeface="Arial" pitchFamily="34" charset="0"/>
              </a:rPr>
              <a:t>Chemical Practices    </a:t>
            </a:r>
          </a:p>
          <a:p>
            <a:pPr marL="0" indent="0">
              <a:lnSpc>
                <a:spcPct val="150000"/>
              </a:lnSpc>
              <a:buNone/>
              <a:tabLst>
                <a:tab pos="2510549" algn="l"/>
              </a:tabLst>
            </a:pPr>
            <a:r>
              <a:rPr lang="en-US" sz="3200"/>
              <a:t>🌱</a:t>
            </a:r>
            <a:r>
              <a:rPr lang="en-US" sz="3200">
                <a:solidFill>
                  <a:srgbClr val="000000"/>
                </a:solidFill>
                <a:latin typeface="Arial" pitchFamily="34" charset="0"/>
                <a:cs typeface="Arial" pitchFamily="34" charset="0"/>
              </a:rPr>
              <a:t>Conservation</a:t>
            </a:r>
          </a:p>
          <a:p>
            <a:pPr marL="0" indent="0">
              <a:lnSpc>
                <a:spcPct val="150000"/>
              </a:lnSpc>
              <a:buNone/>
              <a:tabLst>
                <a:tab pos="2510549" algn="l"/>
              </a:tabLst>
            </a:pPr>
            <a:r>
              <a:rPr lang="en-US" sz="3200"/>
              <a:t>📜</a:t>
            </a:r>
            <a:r>
              <a:rPr lang="en-US" sz="3200">
                <a:solidFill>
                  <a:srgbClr val="000000"/>
                </a:solidFill>
                <a:latin typeface="Arial" pitchFamily="34" charset="0"/>
                <a:cs typeface="Arial" pitchFamily="34" charset="0"/>
              </a:rPr>
              <a:t>CRP/CSP </a:t>
            </a:r>
          </a:p>
          <a:p>
            <a:pPr>
              <a:lnSpc>
                <a:spcPct val="150000"/>
              </a:lnSpc>
            </a:pPr>
            <a:endParaRPr lang="en-US"/>
          </a:p>
        </p:txBody>
      </p:sp>
      <p:pic>
        <p:nvPicPr>
          <p:cNvPr id="7" name="Picture 6" descr="A field of green plants&#10;&#10;AI-generated content may be incorrect.">
            <a:extLst>
              <a:ext uri="{FF2B5EF4-FFF2-40B4-BE49-F238E27FC236}">
                <a16:creationId xmlns:a16="http://schemas.microsoft.com/office/drawing/2014/main" id="{E1C6F66A-6519-8857-9656-8C354DE8AA80}"/>
              </a:ext>
            </a:extLst>
          </p:cNvPr>
          <p:cNvPicPr>
            <a:picLocks noChangeAspect="1"/>
          </p:cNvPicPr>
          <p:nvPr/>
        </p:nvPicPr>
        <p:blipFill>
          <a:blip r:embed="rId3">
            <a:extLst>
              <a:ext uri="{28A0092B-C50C-407E-A947-70E740481C1C}">
                <a14:useLocalDpi xmlns:a14="http://schemas.microsoft.com/office/drawing/2010/main" val="0"/>
              </a:ext>
            </a:extLst>
          </a:blip>
          <a:srcRect l="23361" t="1070" r="21214" b="-1070"/>
          <a:stretch>
            <a:fillRect/>
          </a:stretch>
        </p:blipFill>
        <p:spPr>
          <a:xfrm>
            <a:off x="5464995" y="1395670"/>
            <a:ext cx="3771080" cy="4859454"/>
          </a:xfrm>
          <a:prstGeom prst="roundRect">
            <a:avLst>
              <a:gd name="adj" fmla="val 3628"/>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3052169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28DDF-B480-33C9-E8E3-2A6437E329CF}"/>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B2C396D-7EC6-BEB3-9FAE-A49AA94336D6}"/>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26626" name="Title 1">
            <a:extLst>
              <a:ext uri="{FF2B5EF4-FFF2-40B4-BE49-F238E27FC236}">
                <a16:creationId xmlns:a16="http://schemas.microsoft.com/office/drawing/2014/main" id="{9969E4B8-7F08-C706-E35B-6518701A80E2}"/>
              </a:ext>
            </a:extLst>
          </p:cNvPr>
          <p:cNvSpPr>
            <a:spLocks noGrp="1"/>
          </p:cNvSpPr>
          <p:nvPr>
            <p:ph type="title"/>
          </p:nvPr>
        </p:nvSpPr>
        <p:spPr>
          <a:xfrm>
            <a:off x="1243466" y="434730"/>
            <a:ext cx="7663542" cy="702894"/>
          </a:xfrm>
        </p:spPr>
        <p:txBody>
          <a:bodyPr>
            <a:normAutofit fontScale="90000"/>
          </a:bodyPr>
          <a:lstStyle/>
          <a:p>
            <a:r>
              <a:rPr lang="en-US" altLang="en-US" sz="4395" b="1">
                <a:solidFill>
                  <a:srgbClr val="006D55"/>
                </a:solidFill>
                <a:latin typeface="Arial Black" panose="020B0A04020102020204" pitchFamily="34" charset="0"/>
                <a:ea typeface="Geneva" charset="-128"/>
                <a:cs typeface="Arial" panose="020B0604020202020204" pitchFamily="34" charset="0"/>
              </a:rPr>
              <a:t>Erosion</a:t>
            </a:r>
          </a:p>
        </p:txBody>
      </p:sp>
      <p:sp>
        <p:nvSpPr>
          <p:cNvPr id="2" name="AutoShape 2">
            <a:extLst>
              <a:ext uri="{FF2B5EF4-FFF2-40B4-BE49-F238E27FC236}">
                <a16:creationId xmlns:a16="http://schemas.microsoft.com/office/drawing/2014/main" id="{C4904277-22F3-C9CE-4AD5-B12D497D8B01}"/>
              </a:ext>
            </a:extLst>
          </p:cNvPr>
          <p:cNvSpPr>
            <a:spLocks noChangeAspect="1" noChangeArrowheads="1"/>
          </p:cNvSpPr>
          <p:nvPr/>
        </p:nvSpPr>
        <p:spPr bwMode="auto">
          <a:xfrm>
            <a:off x="4912677" y="3495040"/>
            <a:ext cx="325120" cy="32512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7536" tIns="48768" rIns="97536" bIns="48768" numCol="1" anchor="t" anchorCtr="0" compatLnSpc="1">
            <a:prstTxWarp prst="textNoShape">
              <a:avLst/>
            </a:prstTxWarp>
          </a:bodyPr>
          <a:lstStyle/>
          <a:p>
            <a:endParaRPr lang="en-US" sz="3592"/>
          </a:p>
        </p:txBody>
      </p:sp>
      <p:sp>
        <p:nvSpPr>
          <p:cNvPr id="6" name="TextBox 5">
            <a:extLst>
              <a:ext uri="{FF2B5EF4-FFF2-40B4-BE49-F238E27FC236}">
                <a16:creationId xmlns:a16="http://schemas.microsoft.com/office/drawing/2014/main" id="{A39DDAAA-2978-2D3F-854F-D86DE0B7A272}"/>
              </a:ext>
            </a:extLst>
          </p:cNvPr>
          <p:cNvSpPr txBox="1"/>
          <p:nvPr/>
        </p:nvSpPr>
        <p:spPr>
          <a:xfrm>
            <a:off x="657014" y="1794315"/>
            <a:ext cx="3912976" cy="610488"/>
          </a:xfrm>
          <a:prstGeom prst="rect">
            <a:avLst/>
          </a:prstGeom>
          <a:noFill/>
        </p:spPr>
        <p:txBody>
          <a:bodyPr wrap="square" rtlCol="0">
            <a:spAutoFit/>
          </a:bodyPr>
          <a:lstStyle/>
          <a:p>
            <a:pPr algn="ctr"/>
            <a:r>
              <a:rPr lang="en-US" i="1">
                <a:latin typeface="+mj-lt"/>
              </a:rPr>
              <a:t>Caused by Water</a:t>
            </a:r>
          </a:p>
        </p:txBody>
      </p:sp>
      <p:pic>
        <p:nvPicPr>
          <p:cNvPr id="7" name="Picture 6" descr="Soil Erosion Types &amp; Solutions | Texoma Excavation &amp; Construction">
            <a:extLst>
              <a:ext uri="{FF2B5EF4-FFF2-40B4-BE49-F238E27FC236}">
                <a16:creationId xmlns:a16="http://schemas.microsoft.com/office/drawing/2014/main" id="{FE386657-D275-DCF8-E301-DB2DD51BB20E}"/>
              </a:ext>
            </a:extLst>
          </p:cNvPr>
          <p:cNvPicPr>
            <a:picLocks noChangeAspect="1"/>
          </p:cNvPicPr>
          <p:nvPr/>
        </p:nvPicPr>
        <p:blipFill>
          <a:blip r:embed="rId3">
            <a:extLst>
              <a:ext uri="{28A0092B-C50C-407E-A947-70E740481C1C}">
                <a14:useLocalDpi xmlns:a14="http://schemas.microsoft.com/office/drawing/2010/main" val="0"/>
              </a:ext>
            </a:extLst>
          </a:blip>
          <a:srcRect l="7139" r="7139"/>
          <a:stretch>
            <a:fillRect/>
          </a:stretch>
        </p:blipFill>
        <p:spPr bwMode="auto">
          <a:xfrm>
            <a:off x="357824" y="2404803"/>
            <a:ext cx="4717413" cy="3144617"/>
          </a:xfrm>
          <a:prstGeom prst="roundRect">
            <a:avLst>
              <a:gd name="adj" fmla="val 4604"/>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Rolling Our Land to Death - Land Stewardship Project">
            <a:extLst>
              <a:ext uri="{FF2B5EF4-FFF2-40B4-BE49-F238E27FC236}">
                <a16:creationId xmlns:a16="http://schemas.microsoft.com/office/drawing/2014/main" id="{E9751170-FC9E-5596-70EA-9D4EDCE430E6}"/>
              </a:ext>
            </a:extLst>
          </p:cNvPr>
          <p:cNvPicPr>
            <a:picLocks noChangeAspect="1"/>
          </p:cNvPicPr>
          <p:nvPr/>
        </p:nvPicPr>
        <p:blipFill>
          <a:blip r:embed="rId4">
            <a:extLst>
              <a:ext uri="{28A0092B-C50C-407E-A947-70E740481C1C}">
                <a14:useLocalDpi xmlns:a14="http://schemas.microsoft.com/office/drawing/2010/main" val="0"/>
              </a:ext>
            </a:extLst>
          </a:blip>
          <a:srcRect r="1489"/>
          <a:stretch>
            <a:fillRect/>
          </a:stretch>
        </p:blipFill>
        <p:spPr bwMode="auto">
          <a:xfrm>
            <a:off x="5237797" y="2404803"/>
            <a:ext cx="4717412" cy="3144617"/>
          </a:xfrm>
          <a:prstGeom prst="roundRect">
            <a:avLst>
              <a:gd name="adj" fmla="val 5046"/>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F6A86702-B36F-C443-E553-43AAAEC19311}"/>
              </a:ext>
            </a:extLst>
          </p:cNvPr>
          <p:cNvSpPr txBox="1"/>
          <p:nvPr/>
        </p:nvSpPr>
        <p:spPr>
          <a:xfrm>
            <a:off x="5580485" y="1794315"/>
            <a:ext cx="3912976" cy="610488"/>
          </a:xfrm>
          <a:prstGeom prst="rect">
            <a:avLst/>
          </a:prstGeom>
          <a:noFill/>
        </p:spPr>
        <p:txBody>
          <a:bodyPr wrap="square" rtlCol="0">
            <a:spAutoFit/>
          </a:bodyPr>
          <a:lstStyle/>
          <a:p>
            <a:pPr algn="ctr"/>
            <a:r>
              <a:rPr lang="en-US" i="1">
                <a:latin typeface="+mj-lt"/>
              </a:rPr>
              <a:t>Caused by Wind</a:t>
            </a:r>
          </a:p>
        </p:txBody>
      </p:sp>
    </p:spTree>
    <p:extLst>
      <p:ext uri="{BB962C8B-B14F-4D97-AF65-F5344CB8AC3E}">
        <p14:creationId xmlns:p14="http://schemas.microsoft.com/office/powerpoint/2010/main" val="23451950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C148157-D572-0809-2951-4999A35B5FBD}"/>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9" name="Title 1">
            <a:extLst>
              <a:ext uri="{FF2B5EF4-FFF2-40B4-BE49-F238E27FC236}">
                <a16:creationId xmlns:a16="http://schemas.microsoft.com/office/drawing/2014/main" id="{AB0363D4-40EA-4F47-8BFF-FF7CF1B3BB1A}"/>
              </a:ext>
            </a:extLst>
          </p:cNvPr>
          <p:cNvSpPr>
            <a:spLocks noGrp="1"/>
          </p:cNvSpPr>
          <p:nvPr>
            <p:ph type="title"/>
          </p:nvPr>
        </p:nvSpPr>
        <p:spPr>
          <a:xfrm>
            <a:off x="895559" y="579138"/>
            <a:ext cx="8359358" cy="1115743"/>
          </a:xfrm>
        </p:spPr>
        <p:txBody>
          <a:bodyPr/>
          <a:lstStyle/>
          <a:p>
            <a:r>
              <a:rPr lang="en-US" sz="4395" b="1">
                <a:solidFill>
                  <a:srgbClr val="006D55"/>
                </a:solidFill>
                <a:latin typeface="Arial Black" panose="020B0A04020102020204" pitchFamily="34" charset="0"/>
                <a:cs typeface="Arial" panose="020B0604020202020204" pitchFamily="34" charset="0"/>
              </a:rPr>
              <a:t>Waterways</a:t>
            </a:r>
          </a:p>
        </p:txBody>
      </p:sp>
      <p:pic>
        <p:nvPicPr>
          <p:cNvPr id="4" name="Content Placeholder 3">
            <a:extLst>
              <a:ext uri="{FF2B5EF4-FFF2-40B4-BE49-F238E27FC236}">
                <a16:creationId xmlns:a16="http://schemas.microsoft.com/office/drawing/2014/main" id="{234E308B-2DD5-4AD1-8722-D6B18FFA3961}"/>
              </a:ext>
            </a:extLst>
          </p:cNvPr>
          <p:cNvPicPr>
            <a:picLocks noGrp="1" noChangeAspect="1" noChangeArrowheads="1"/>
          </p:cNvPicPr>
          <p:nvPr>
            <p:ph idx="1"/>
          </p:nvPr>
        </p:nvPicPr>
        <p:blipFill rotWithShape="1">
          <a:blip r:embed="rId3" cstate="print"/>
          <a:srcRect t="19861" r="1382" b="15537"/>
          <a:stretch/>
        </p:blipFill>
        <p:spPr bwMode="auto">
          <a:xfrm>
            <a:off x="895558" y="1694881"/>
            <a:ext cx="8253353" cy="4403526"/>
          </a:xfrm>
          <a:prstGeom prst="roundRect">
            <a:avLst>
              <a:gd name="adj" fmla="val 5805"/>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3964009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A1D846E-0813-6DF9-06DE-92ADEB699AEB}"/>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8" name="TextBox 7">
            <a:extLst>
              <a:ext uri="{FF2B5EF4-FFF2-40B4-BE49-F238E27FC236}">
                <a16:creationId xmlns:a16="http://schemas.microsoft.com/office/drawing/2014/main" id="{99B2E44F-2F48-4BF3-884A-66F7C15C061F}"/>
              </a:ext>
            </a:extLst>
          </p:cNvPr>
          <p:cNvSpPr txBox="1"/>
          <p:nvPr/>
        </p:nvSpPr>
        <p:spPr>
          <a:xfrm>
            <a:off x="1379338" y="5912024"/>
            <a:ext cx="7391797" cy="584775"/>
          </a:xfrm>
          <a:prstGeom prst="rect">
            <a:avLst/>
          </a:prstGeom>
          <a:noFill/>
        </p:spPr>
        <p:txBody>
          <a:bodyPr wrap="square" rtlCol="0">
            <a:spAutoFit/>
          </a:bodyPr>
          <a:lstStyle/>
          <a:p>
            <a:pPr algn="ctr"/>
            <a:r>
              <a:rPr lang="en-US" sz="3200" i="1">
                <a:latin typeface="+mj-lt"/>
                <a:cs typeface="Arial" panose="020B0604020202020204" pitchFamily="34" charset="0"/>
              </a:rPr>
              <a:t>Who Receives the Benefits?</a:t>
            </a:r>
          </a:p>
        </p:txBody>
      </p:sp>
      <p:sp>
        <p:nvSpPr>
          <p:cNvPr id="9" name="TextBox 8">
            <a:extLst>
              <a:ext uri="{FF2B5EF4-FFF2-40B4-BE49-F238E27FC236}">
                <a16:creationId xmlns:a16="http://schemas.microsoft.com/office/drawing/2014/main" id="{1205BFFA-F20D-4AF2-AA03-8D26613EB2D7}"/>
              </a:ext>
            </a:extLst>
          </p:cNvPr>
          <p:cNvSpPr txBox="1"/>
          <p:nvPr/>
        </p:nvSpPr>
        <p:spPr>
          <a:xfrm>
            <a:off x="1658272" y="943457"/>
            <a:ext cx="6833927" cy="584775"/>
          </a:xfrm>
          <a:prstGeom prst="rect">
            <a:avLst/>
          </a:prstGeom>
          <a:noFill/>
        </p:spPr>
        <p:txBody>
          <a:bodyPr wrap="square" rtlCol="0">
            <a:spAutoFit/>
          </a:bodyPr>
          <a:lstStyle/>
          <a:p>
            <a:pPr algn="ctr"/>
            <a:r>
              <a:rPr lang="en-US" sz="3200" i="1" kern="0">
                <a:solidFill>
                  <a:srgbClr val="000000"/>
                </a:solidFill>
                <a:latin typeface="+mj-lt"/>
                <a:ea typeface="+mj-ea"/>
                <a:cs typeface="Arial" panose="020B0604020202020204" pitchFamily="34" charset="0"/>
              </a:rPr>
              <a:t>Who Should Pay the Cost?</a:t>
            </a:r>
            <a:endParaRPr lang="en-US" sz="3200" i="1">
              <a:latin typeface="+mj-lt"/>
              <a:cs typeface="Arial" panose="020B0604020202020204" pitchFamily="34" charset="0"/>
            </a:endParaRPr>
          </a:p>
        </p:txBody>
      </p:sp>
      <p:pic>
        <p:nvPicPr>
          <p:cNvPr id="7" name="Content Placeholder 6" descr="A knife next to a dirt patch&#10;&#10;Description automatically generated">
            <a:extLst>
              <a:ext uri="{FF2B5EF4-FFF2-40B4-BE49-F238E27FC236}">
                <a16:creationId xmlns:a16="http://schemas.microsoft.com/office/drawing/2014/main" id="{4C6B54C5-A235-51FD-1ABF-2E0A4B573A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8484" y="1653290"/>
            <a:ext cx="3006464" cy="4008619"/>
          </a:xfrm>
          <a:prstGeom prst="roundRect">
            <a:avLst>
              <a:gd name="adj" fmla="val 5509"/>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Rectangle 2">
            <a:extLst>
              <a:ext uri="{FF2B5EF4-FFF2-40B4-BE49-F238E27FC236}">
                <a16:creationId xmlns:a16="http://schemas.microsoft.com/office/drawing/2014/main" id="{1800F2BC-36DC-B4AB-43E2-EF82BA6D762B}"/>
              </a:ext>
            </a:extLst>
          </p:cNvPr>
          <p:cNvSpPr txBox="1">
            <a:spLocks noChangeArrowheads="1"/>
          </p:cNvSpPr>
          <p:nvPr/>
        </p:nvSpPr>
        <p:spPr bwMode="auto">
          <a:xfrm>
            <a:off x="2956590" y="230324"/>
            <a:ext cx="4237293" cy="813527"/>
          </a:xfrm>
          <a:prstGeom prst="rect">
            <a:avLst/>
          </a:prstGeom>
          <a:ln>
            <a:miter lim="800000"/>
            <a:headEnd/>
            <a:tailEnd/>
          </a:ln>
        </p:spPr>
        <p:txBody>
          <a:bodyPr lIns="83665" tIns="41834" rIns="83665" bIns="41834"/>
          <a:lstStyle/>
          <a:p>
            <a:pPr algn="ctr" eaLnBrk="0" hangingPunct="0">
              <a:defRPr/>
            </a:pPr>
            <a:r>
              <a:rPr lang="en-US" sz="4393" b="1" kern="0">
                <a:solidFill>
                  <a:srgbClr val="006D55"/>
                </a:solidFill>
                <a:latin typeface="Arial Black" panose="020B0A04020102020204" pitchFamily="34" charset="0"/>
                <a:ea typeface="+mj-ea"/>
                <a:cs typeface="+mj-cs"/>
              </a:rPr>
              <a:t>Cover Crops</a:t>
            </a:r>
          </a:p>
        </p:txBody>
      </p:sp>
      <p:pic>
        <p:nvPicPr>
          <p:cNvPr id="4" name="Picture 3" descr="A field of grass with green plants&#10;&#10;AI-generated content may be incorrect.">
            <a:extLst>
              <a:ext uri="{FF2B5EF4-FFF2-40B4-BE49-F238E27FC236}">
                <a16:creationId xmlns:a16="http://schemas.microsoft.com/office/drawing/2014/main" id="{B268BA4A-2B50-3855-B527-1478AE988F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7166" y="1653290"/>
            <a:ext cx="5344825" cy="4008619"/>
          </a:xfrm>
          <a:prstGeom prst="roundRect">
            <a:avLst>
              <a:gd name="adj" fmla="val 3212"/>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6293335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F5C17-55DA-9FA1-8647-2A2A9DE26A69}"/>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DEE11F2-7A71-23FF-238E-A158D125CF32}"/>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3" name="Content Placeholder 2">
            <a:extLst>
              <a:ext uri="{FF2B5EF4-FFF2-40B4-BE49-F238E27FC236}">
                <a16:creationId xmlns:a16="http://schemas.microsoft.com/office/drawing/2014/main" id="{3199B541-8E5D-0AEE-31DF-772DB0024F49}"/>
              </a:ext>
            </a:extLst>
          </p:cNvPr>
          <p:cNvSpPr>
            <a:spLocks noGrp="1"/>
          </p:cNvSpPr>
          <p:nvPr>
            <p:ph idx="1"/>
          </p:nvPr>
        </p:nvSpPr>
        <p:spPr>
          <a:xfrm>
            <a:off x="359923" y="1460013"/>
            <a:ext cx="5074235" cy="4733726"/>
          </a:xfrm>
        </p:spPr>
        <p:txBody>
          <a:bodyPr/>
          <a:lstStyle/>
          <a:p>
            <a:pPr>
              <a:tabLst>
                <a:tab pos="2510549" algn="l"/>
              </a:tabLst>
            </a:pPr>
            <a:r>
              <a:rPr lang="en-US" sz="3000">
                <a:solidFill>
                  <a:srgbClr val="000000"/>
                </a:solidFill>
                <a:latin typeface="Arial" pitchFamily="34" charset="0"/>
                <a:cs typeface="Arial" pitchFamily="34" charset="0"/>
              </a:rPr>
              <a:t>Conservation reserve</a:t>
            </a:r>
          </a:p>
          <a:p>
            <a:pPr>
              <a:tabLst>
                <a:tab pos="2510549" algn="l"/>
              </a:tabLst>
            </a:pPr>
            <a:r>
              <a:rPr lang="en-US" sz="3000">
                <a:solidFill>
                  <a:srgbClr val="000000"/>
                </a:solidFill>
                <a:latin typeface="Arial" pitchFamily="34" charset="0"/>
                <a:cs typeface="Arial" pitchFamily="34" charset="0"/>
              </a:rPr>
              <a:t>Conservation stewardship </a:t>
            </a:r>
          </a:p>
          <a:p>
            <a:pPr>
              <a:tabLst>
                <a:tab pos="2510549" algn="l"/>
              </a:tabLst>
            </a:pPr>
            <a:r>
              <a:rPr lang="en-US" sz="3000">
                <a:solidFill>
                  <a:srgbClr val="000000"/>
                </a:solidFill>
                <a:latin typeface="Arial" pitchFamily="34" charset="0"/>
                <a:cs typeface="Arial" pitchFamily="34" charset="0"/>
              </a:rPr>
              <a:t>Transferability of contracts and income</a:t>
            </a:r>
          </a:p>
          <a:p>
            <a:pPr>
              <a:tabLst>
                <a:tab pos="2510549" algn="l"/>
              </a:tabLst>
            </a:pPr>
            <a:r>
              <a:rPr lang="en-US" sz="3000">
                <a:solidFill>
                  <a:srgbClr val="000000"/>
                </a:solidFill>
                <a:latin typeface="Arial" pitchFamily="34" charset="0"/>
                <a:cs typeface="Arial" pitchFamily="34" charset="0"/>
              </a:rPr>
              <a:t>Who is receiving the payments?</a:t>
            </a:r>
          </a:p>
          <a:p>
            <a:pPr>
              <a:tabLst>
                <a:tab pos="2510549" algn="l"/>
              </a:tabLst>
            </a:pPr>
            <a:r>
              <a:rPr lang="en-US" sz="3000">
                <a:solidFill>
                  <a:srgbClr val="000000"/>
                </a:solidFill>
                <a:latin typeface="Arial" pitchFamily="34" charset="0"/>
                <a:cs typeface="Arial" pitchFamily="34" charset="0"/>
              </a:rPr>
              <a:t>Who is responsible for maintenance?</a:t>
            </a:r>
          </a:p>
          <a:p>
            <a:pPr>
              <a:tabLst>
                <a:tab pos="2510549" algn="l"/>
              </a:tabLst>
            </a:pPr>
            <a:r>
              <a:rPr lang="en-US" sz="3000">
                <a:solidFill>
                  <a:srgbClr val="000000"/>
                </a:solidFill>
                <a:latin typeface="Arial" pitchFamily="34" charset="0"/>
                <a:cs typeface="Arial" pitchFamily="34" charset="0"/>
              </a:rPr>
              <a:t>Hunting rights</a:t>
            </a:r>
          </a:p>
          <a:p>
            <a:pPr>
              <a:tabLst>
                <a:tab pos="2510549" algn="l"/>
              </a:tabLst>
            </a:pPr>
            <a:endParaRPr lang="en-US" sz="3000">
              <a:solidFill>
                <a:srgbClr val="000000"/>
              </a:solidFill>
              <a:latin typeface="Arial" pitchFamily="34" charset="0"/>
              <a:cs typeface="Arial" pitchFamily="34" charset="0"/>
            </a:endParaRPr>
          </a:p>
          <a:p>
            <a:pPr>
              <a:tabLst>
                <a:tab pos="2510549" algn="l"/>
              </a:tabLst>
            </a:pPr>
            <a:endParaRPr lang="en-US" sz="3000">
              <a:solidFill>
                <a:srgbClr val="000000"/>
              </a:solidFill>
              <a:latin typeface="Arial" pitchFamily="34" charset="0"/>
              <a:cs typeface="Arial" pitchFamily="34" charset="0"/>
            </a:endParaRPr>
          </a:p>
          <a:p>
            <a:endParaRPr lang="en-US"/>
          </a:p>
        </p:txBody>
      </p:sp>
      <p:sp>
        <p:nvSpPr>
          <p:cNvPr id="6" name="Title 4">
            <a:extLst>
              <a:ext uri="{FF2B5EF4-FFF2-40B4-BE49-F238E27FC236}">
                <a16:creationId xmlns:a16="http://schemas.microsoft.com/office/drawing/2014/main" id="{EB3E88EB-7082-3532-9354-0BB10587A848}"/>
              </a:ext>
            </a:extLst>
          </p:cNvPr>
          <p:cNvSpPr>
            <a:spLocks noGrp="1"/>
          </p:cNvSpPr>
          <p:nvPr>
            <p:ph type="title"/>
          </p:nvPr>
        </p:nvSpPr>
        <p:spPr>
          <a:xfrm>
            <a:off x="508001" y="434365"/>
            <a:ext cx="9134476" cy="863659"/>
          </a:xfrm>
        </p:spPr>
        <p:txBody>
          <a:bodyPr/>
          <a:lstStyle/>
          <a:p>
            <a:r>
              <a:rPr lang="en-US" sz="4395" b="1">
                <a:solidFill>
                  <a:srgbClr val="006D55"/>
                </a:solidFill>
                <a:latin typeface="Arial Black" panose="020B0A04020102020204" pitchFamily="34" charset="0"/>
                <a:cs typeface="Arial" panose="020B0604020202020204" pitchFamily="34" charset="0"/>
              </a:rPr>
              <a:t>CRP/CSP</a:t>
            </a:r>
          </a:p>
        </p:txBody>
      </p:sp>
      <p:pic>
        <p:nvPicPr>
          <p:cNvPr id="1026" name="Picture 2" descr="CRP benefits to wildlife backed by agency">
            <a:extLst>
              <a:ext uri="{FF2B5EF4-FFF2-40B4-BE49-F238E27FC236}">
                <a16:creationId xmlns:a16="http://schemas.microsoft.com/office/drawing/2014/main" id="{DCABCE5B-2C4D-027A-20AF-13CDA9CC0A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658" r="22511"/>
          <a:stretch>
            <a:fillRect/>
          </a:stretch>
        </p:blipFill>
        <p:spPr bwMode="auto">
          <a:xfrm>
            <a:off x="5563470" y="1628857"/>
            <a:ext cx="4010913" cy="4396038"/>
          </a:xfrm>
          <a:prstGeom prst="roundRect">
            <a:avLst>
              <a:gd name="adj" fmla="val 4714"/>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99709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932C1E50-AF1A-BD42-0F6E-A084606BE14A}"/>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2" name="Title 1">
            <a:extLst>
              <a:ext uri="{FF2B5EF4-FFF2-40B4-BE49-F238E27FC236}">
                <a16:creationId xmlns:a16="http://schemas.microsoft.com/office/drawing/2014/main" id="{86D1F05C-0B4E-4367-AF03-96D9D345EC15}"/>
              </a:ext>
            </a:extLst>
          </p:cNvPr>
          <p:cNvSpPr>
            <a:spLocks noGrp="1"/>
          </p:cNvSpPr>
          <p:nvPr>
            <p:ph type="title"/>
          </p:nvPr>
        </p:nvSpPr>
        <p:spPr>
          <a:xfrm>
            <a:off x="323992" y="374357"/>
            <a:ext cx="9502489" cy="1464414"/>
          </a:xfrm>
        </p:spPr>
        <p:txBody>
          <a:bodyPr/>
          <a:lstStyle/>
          <a:p>
            <a:r>
              <a:rPr lang="en-US" sz="4395" b="1">
                <a:solidFill>
                  <a:srgbClr val="006D55"/>
                </a:solidFill>
                <a:latin typeface="Arial Black" panose="020B0A04020102020204" pitchFamily="34" charset="0"/>
                <a:cs typeface="Arial" pitchFamily="34" charset="0"/>
              </a:rPr>
              <a:t>Expression of Expectations Cont’d:</a:t>
            </a:r>
            <a:endParaRPr lang="en-US" sz="4395">
              <a:solidFill>
                <a:srgbClr val="006D55"/>
              </a:solidFill>
              <a:latin typeface="Arial Black" panose="020B0A04020102020204" pitchFamily="34" charset="0"/>
            </a:endParaRPr>
          </a:p>
        </p:txBody>
      </p:sp>
      <p:sp>
        <p:nvSpPr>
          <p:cNvPr id="4" name="Content Placeholder 2">
            <a:extLst>
              <a:ext uri="{FF2B5EF4-FFF2-40B4-BE49-F238E27FC236}">
                <a16:creationId xmlns:a16="http://schemas.microsoft.com/office/drawing/2014/main" id="{A867E238-A31E-4578-B7C0-6B4C1208555B}"/>
              </a:ext>
            </a:extLst>
          </p:cNvPr>
          <p:cNvSpPr txBox="1">
            <a:spLocks/>
          </p:cNvSpPr>
          <p:nvPr/>
        </p:nvSpPr>
        <p:spPr>
          <a:xfrm>
            <a:off x="5075237" y="2114653"/>
            <a:ext cx="4642338" cy="4102408"/>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8600" algn="l" rtl="0" eaLnBrk="0" fontAlgn="base" hangingPunct="0">
              <a:spcBef>
                <a:spcPct val="20000"/>
              </a:spcBef>
              <a:spcAft>
                <a:spcPct val="0"/>
              </a:spcAft>
              <a:buChar char="»"/>
              <a:defRPr sz="2000">
                <a:solidFill>
                  <a:schemeClr val="tx1"/>
                </a:solidFill>
                <a:latin typeface="+mn-lt"/>
              </a:defRPr>
            </a:lvl5pPr>
            <a:lvl6pPr marL="2513013" indent="-228600" algn="l" rtl="0" eaLnBrk="0" fontAlgn="base" hangingPunct="0">
              <a:spcBef>
                <a:spcPct val="20000"/>
              </a:spcBef>
              <a:spcAft>
                <a:spcPct val="0"/>
              </a:spcAft>
              <a:buChar char="»"/>
              <a:defRPr sz="2000">
                <a:solidFill>
                  <a:schemeClr val="tx1"/>
                </a:solidFill>
                <a:latin typeface="+mn-lt"/>
              </a:defRPr>
            </a:lvl6pPr>
            <a:lvl7pPr marL="2970213" indent="-228600" algn="l" rtl="0" eaLnBrk="0" fontAlgn="base" hangingPunct="0">
              <a:spcBef>
                <a:spcPct val="20000"/>
              </a:spcBef>
              <a:spcAft>
                <a:spcPct val="0"/>
              </a:spcAft>
              <a:buChar char="»"/>
              <a:defRPr sz="2000">
                <a:solidFill>
                  <a:schemeClr val="tx1"/>
                </a:solidFill>
                <a:latin typeface="+mn-lt"/>
              </a:defRPr>
            </a:lvl7pPr>
            <a:lvl8pPr marL="3427413" indent="-228600" algn="l" rtl="0" eaLnBrk="0" fontAlgn="base" hangingPunct="0">
              <a:spcBef>
                <a:spcPct val="20000"/>
              </a:spcBef>
              <a:spcAft>
                <a:spcPct val="0"/>
              </a:spcAft>
              <a:buChar char="»"/>
              <a:defRPr sz="2000">
                <a:solidFill>
                  <a:schemeClr val="tx1"/>
                </a:solidFill>
                <a:latin typeface="+mn-lt"/>
              </a:defRPr>
            </a:lvl8pPr>
            <a:lvl9pPr marL="3884613" indent="-228600" algn="l" rtl="0" eaLnBrk="0" fontAlgn="base" hangingPunct="0">
              <a:spcBef>
                <a:spcPct val="20000"/>
              </a:spcBef>
              <a:spcAft>
                <a:spcPct val="0"/>
              </a:spcAft>
              <a:buChar char="»"/>
              <a:defRPr sz="2000">
                <a:solidFill>
                  <a:schemeClr val="tx1"/>
                </a:solidFill>
                <a:latin typeface="+mn-lt"/>
              </a:defRPr>
            </a:lvl9pPr>
          </a:lstStyle>
          <a:p>
            <a:pPr marL="0" indent="0">
              <a:buNone/>
              <a:tabLst>
                <a:tab pos="2510549" algn="l"/>
              </a:tabLst>
            </a:pPr>
            <a:r>
              <a:rPr lang="en-US" sz="3600"/>
              <a:t>🧪</a:t>
            </a:r>
            <a:r>
              <a:rPr lang="en-US" sz="3295" kern="0">
                <a:solidFill>
                  <a:srgbClr val="000000"/>
                </a:solidFill>
                <a:latin typeface="Arial" pitchFamily="34" charset="0"/>
                <a:cs typeface="Arial" pitchFamily="34" charset="0"/>
              </a:rPr>
              <a:t>Fertilizer Balance     </a:t>
            </a:r>
          </a:p>
          <a:p>
            <a:pPr marL="0" indent="0">
              <a:buNone/>
              <a:tabLst>
                <a:tab pos="2510549" algn="l"/>
              </a:tabLst>
            </a:pPr>
            <a:r>
              <a:rPr lang="en-US" sz="3600"/>
              <a:t>🔨</a:t>
            </a:r>
            <a:r>
              <a:rPr lang="en-US" sz="3295" kern="0">
                <a:solidFill>
                  <a:srgbClr val="000000"/>
                </a:solidFill>
                <a:latin typeface="Arial" pitchFamily="34" charset="0"/>
                <a:cs typeface="Arial" pitchFamily="34" charset="0"/>
              </a:rPr>
              <a:t>Fences    </a:t>
            </a:r>
          </a:p>
          <a:p>
            <a:pPr marL="0" indent="0">
              <a:buNone/>
              <a:tabLst>
                <a:tab pos="2510549" algn="l"/>
              </a:tabLst>
            </a:pPr>
            <a:r>
              <a:rPr lang="en-US" sz="3600"/>
              <a:t>🔧</a:t>
            </a:r>
            <a:r>
              <a:rPr lang="en-US" sz="3295" kern="0">
                <a:solidFill>
                  <a:srgbClr val="000000"/>
                </a:solidFill>
                <a:latin typeface="Arial" pitchFamily="34" charset="0"/>
                <a:cs typeface="Arial" pitchFamily="34" charset="0"/>
              </a:rPr>
              <a:t>Improvements</a:t>
            </a:r>
          </a:p>
          <a:p>
            <a:pPr marL="0" indent="0">
              <a:buNone/>
              <a:tabLst>
                <a:tab pos="2510549" algn="l"/>
              </a:tabLst>
            </a:pPr>
            <a:r>
              <a:rPr lang="en-US" sz="3600"/>
              <a:t>📊</a:t>
            </a:r>
            <a:r>
              <a:rPr lang="en-US" sz="3295" kern="0">
                <a:solidFill>
                  <a:srgbClr val="000000"/>
                </a:solidFill>
                <a:latin typeface="Arial" pitchFamily="34" charset="0"/>
                <a:cs typeface="Arial" pitchFamily="34" charset="0"/>
              </a:rPr>
              <a:t>Information    </a:t>
            </a:r>
          </a:p>
          <a:p>
            <a:pPr marL="0" indent="0">
              <a:buNone/>
              <a:tabLst>
                <a:tab pos="2510549" algn="l"/>
              </a:tabLst>
            </a:pPr>
            <a:r>
              <a:rPr lang="en-US" sz="3600"/>
              <a:t>📋</a:t>
            </a:r>
            <a:r>
              <a:rPr lang="en-US" sz="3295" kern="0">
                <a:solidFill>
                  <a:srgbClr val="000000"/>
                </a:solidFill>
                <a:latin typeface="Arial" pitchFamily="34" charset="0"/>
                <a:cs typeface="Arial" pitchFamily="34" charset="0"/>
              </a:rPr>
              <a:t>Insurance</a:t>
            </a:r>
          </a:p>
          <a:p>
            <a:pPr marL="0" indent="0">
              <a:buNone/>
              <a:tabLst>
                <a:tab pos="2510549" algn="l"/>
              </a:tabLst>
            </a:pPr>
            <a:r>
              <a:rPr lang="en-US" sz="3600"/>
              <a:t>♻️</a:t>
            </a:r>
            <a:r>
              <a:rPr lang="en-US" sz="3295" kern="0">
                <a:solidFill>
                  <a:srgbClr val="000000"/>
                </a:solidFill>
                <a:latin typeface="Arial" pitchFamily="34" charset="0"/>
                <a:cs typeface="Arial" pitchFamily="34" charset="0"/>
              </a:rPr>
              <a:t>Carbon Credits</a:t>
            </a:r>
          </a:p>
          <a:p>
            <a:endParaRPr lang="en-US" sz="2929" kern="0"/>
          </a:p>
        </p:txBody>
      </p:sp>
      <p:pic>
        <p:nvPicPr>
          <p:cNvPr id="7" name="Picture 6" descr="A white barn in a field&#10;&#10;AI-generated content may be incorrect.">
            <a:extLst>
              <a:ext uri="{FF2B5EF4-FFF2-40B4-BE49-F238E27FC236}">
                <a16:creationId xmlns:a16="http://schemas.microsoft.com/office/drawing/2014/main" id="{47EDF91B-72B3-E2E4-41E2-09D888492C1A}"/>
              </a:ext>
            </a:extLst>
          </p:cNvPr>
          <p:cNvPicPr>
            <a:picLocks noChangeAspect="1"/>
          </p:cNvPicPr>
          <p:nvPr/>
        </p:nvPicPr>
        <p:blipFill>
          <a:blip r:embed="rId3"/>
          <a:srcRect l="8853" r="31661" b="7151"/>
          <a:stretch>
            <a:fillRect/>
          </a:stretch>
        </p:blipFill>
        <p:spPr>
          <a:xfrm>
            <a:off x="432900" y="2213127"/>
            <a:ext cx="4336974" cy="3793778"/>
          </a:xfrm>
          <a:prstGeom prst="roundRect">
            <a:avLst>
              <a:gd name="adj" fmla="val 5585"/>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95460510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72CE2B9-5688-7B24-0A1D-DE51B44A768B}"/>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2" name="Title 1">
            <a:extLst>
              <a:ext uri="{FF2B5EF4-FFF2-40B4-BE49-F238E27FC236}">
                <a16:creationId xmlns:a16="http://schemas.microsoft.com/office/drawing/2014/main" id="{86D1F05C-0B4E-4367-AF03-96D9D345EC15}"/>
              </a:ext>
            </a:extLst>
          </p:cNvPr>
          <p:cNvSpPr>
            <a:spLocks noGrp="1"/>
          </p:cNvSpPr>
          <p:nvPr>
            <p:ph type="title"/>
          </p:nvPr>
        </p:nvSpPr>
        <p:spPr>
          <a:xfrm>
            <a:off x="440108" y="421242"/>
            <a:ext cx="9270258" cy="697339"/>
          </a:xfrm>
        </p:spPr>
        <p:txBody>
          <a:bodyPr/>
          <a:lstStyle/>
          <a:p>
            <a:r>
              <a:rPr lang="en-US" sz="4395" b="1">
                <a:solidFill>
                  <a:srgbClr val="006D55"/>
                </a:solidFill>
                <a:latin typeface="Arial Black" panose="020B0A04020102020204" pitchFamily="34" charset="0"/>
                <a:cs typeface="Arial" pitchFamily="34" charset="0"/>
              </a:rPr>
              <a:t>Fertilizer Balance</a:t>
            </a:r>
            <a:endParaRPr lang="en-US" sz="4395">
              <a:solidFill>
                <a:srgbClr val="006D55"/>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EB68619E-C615-47E8-9DBA-876C06880E20}"/>
              </a:ext>
            </a:extLst>
          </p:cNvPr>
          <p:cNvSpPr>
            <a:spLocks noGrp="1"/>
          </p:cNvSpPr>
          <p:nvPr>
            <p:ph idx="1"/>
          </p:nvPr>
        </p:nvSpPr>
        <p:spPr>
          <a:xfrm>
            <a:off x="612264" y="1294335"/>
            <a:ext cx="8925945" cy="767072"/>
          </a:xfrm>
        </p:spPr>
        <p:txBody>
          <a:bodyPr/>
          <a:lstStyle/>
          <a:p>
            <a:pPr algn="ctr">
              <a:buNone/>
              <a:tabLst>
                <a:tab pos="2716856" algn="l"/>
              </a:tabLst>
            </a:pPr>
            <a:r>
              <a:rPr lang="en-US" sz="3295">
                <a:solidFill>
                  <a:srgbClr val="000000"/>
                </a:solidFill>
                <a:latin typeface="+mj-lt"/>
                <a:cs typeface="Arial" pitchFamily="34" charset="0"/>
              </a:rPr>
              <a:t>Soil testing &amp; crop removal rates</a:t>
            </a:r>
          </a:p>
          <a:p>
            <a:pPr algn="ctr">
              <a:buNone/>
              <a:tabLst>
                <a:tab pos="2716856" algn="l"/>
              </a:tabLst>
            </a:pPr>
            <a:endParaRPr lang="en-US" sz="1099">
              <a:solidFill>
                <a:srgbClr val="000000"/>
              </a:solidFill>
              <a:latin typeface="Arial" pitchFamily="34" charset="0"/>
              <a:cs typeface="Arial" pitchFamily="34" charset="0"/>
            </a:endParaRPr>
          </a:p>
          <a:p>
            <a:pPr algn="ctr"/>
            <a:endParaRPr lang="en-US"/>
          </a:p>
        </p:txBody>
      </p:sp>
      <p:pic>
        <p:nvPicPr>
          <p:cNvPr id="2050" name="Picture 2">
            <a:extLst>
              <a:ext uri="{FF2B5EF4-FFF2-40B4-BE49-F238E27FC236}">
                <a16:creationId xmlns:a16="http://schemas.microsoft.com/office/drawing/2014/main" id="{39475F44-45AA-1AD4-BF3A-D22231F24E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09" t="6988" r="3249" b="6979"/>
          <a:stretch/>
        </p:blipFill>
        <p:spPr bwMode="auto">
          <a:xfrm>
            <a:off x="5336099" y="2237161"/>
            <a:ext cx="4552613" cy="3566731"/>
          </a:xfrm>
          <a:prstGeom prst="roundRect">
            <a:avLst>
              <a:gd name="adj" fmla="val 4180"/>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FD07CC5-C8DF-E881-6E2B-2DEF750790AC}"/>
              </a:ext>
            </a:extLst>
          </p:cNvPr>
          <p:cNvPicPr>
            <a:picLocks noChangeAspect="1"/>
          </p:cNvPicPr>
          <p:nvPr/>
        </p:nvPicPr>
        <p:blipFill>
          <a:blip r:embed="rId4"/>
          <a:stretch>
            <a:fillRect/>
          </a:stretch>
        </p:blipFill>
        <p:spPr>
          <a:xfrm>
            <a:off x="160738" y="2237162"/>
            <a:ext cx="5068963" cy="3566731"/>
          </a:xfrm>
          <a:prstGeom prst="roundRect">
            <a:avLst>
              <a:gd name="adj" fmla="val 3407"/>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TextBox 9">
            <a:extLst>
              <a:ext uri="{FF2B5EF4-FFF2-40B4-BE49-F238E27FC236}">
                <a16:creationId xmlns:a16="http://schemas.microsoft.com/office/drawing/2014/main" id="{64FDC326-1BFB-D28D-5F41-84F6FEB6F042}"/>
              </a:ext>
            </a:extLst>
          </p:cNvPr>
          <p:cNvSpPr txBox="1"/>
          <p:nvPr/>
        </p:nvSpPr>
        <p:spPr>
          <a:xfrm>
            <a:off x="3121317" y="6616582"/>
            <a:ext cx="2805971" cy="430887"/>
          </a:xfrm>
          <a:prstGeom prst="rect">
            <a:avLst/>
          </a:prstGeom>
          <a:noFill/>
        </p:spPr>
        <p:txBody>
          <a:bodyPr wrap="square" rtlCol="0">
            <a:spAutoFit/>
          </a:bodyPr>
          <a:lstStyle/>
          <a:p>
            <a:r>
              <a:rPr lang="en-US" sz="1100">
                <a:solidFill>
                  <a:srgbClr val="F4F6F0"/>
                </a:solidFill>
              </a:rPr>
              <a:t>Photo courtesy of serc.cartleton.edu</a:t>
            </a:r>
          </a:p>
          <a:p>
            <a:endParaRPr lang="en-US" sz="1100"/>
          </a:p>
        </p:txBody>
      </p:sp>
    </p:spTree>
    <p:extLst>
      <p:ext uri="{BB962C8B-B14F-4D97-AF65-F5344CB8AC3E}">
        <p14:creationId xmlns:p14="http://schemas.microsoft.com/office/powerpoint/2010/main" val="364986207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1DF66-EA1D-17CD-0ED2-FC54A366C248}"/>
              </a:ext>
            </a:extLst>
          </p:cNvPr>
          <p:cNvSpPr>
            <a:spLocks noGrp="1"/>
          </p:cNvSpPr>
          <p:nvPr>
            <p:ph type="title" idx="4294967295"/>
          </p:nvPr>
        </p:nvSpPr>
        <p:spPr>
          <a:xfrm>
            <a:off x="0" y="340569"/>
            <a:ext cx="10150475" cy="830919"/>
          </a:xfrm>
          <a:prstGeom prst="rect">
            <a:avLst/>
          </a:prstGeom>
        </p:spPr>
        <p:txBody>
          <a:bodyPr/>
          <a:lstStyle/>
          <a:p>
            <a:r>
              <a:rPr lang="en-US" sz="4000" b="1">
                <a:solidFill>
                  <a:srgbClr val="006D55"/>
                </a:solidFill>
                <a:latin typeface="Arial Black" panose="020B0A04020102020204" pitchFamily="34" charset="0"/>
                <a:cs typeface="Arial" panose="020B0604020202020204" pitchFamily="34" charset="0"/>
              </a:rPr>
              <a:t>Maintaining</a:t>
            </a:r>
            <a:r>
              <a:rPr lang="en-US" sz="4000" b="1">
                <a:solidFill>
                  <a:srgbClr val="006D55"/>
                </a:solidFill>
                <a:latin typeface="Arial Black" panose="020B0A04020102020204" pitchFamily="34" charset="0"/>
              </a:rPr>
              <a:t> </a:t>
            </a:r>
            <a:r>
              <a:rPr lang="en-US" sz="4000" b="1">
                <a:solidFill>
                  <a:srgbClr val="006D55"/>
                </a:solidFill>
                <a:latin typeface="Arial Black" panose="020B0A04020102020204" pitchFamily="34" charset="0"/>
                <a:cs typeface="Arial" panose="020B0604020202020204" pitchFamily="34" charset="0"/>
              </a:rPr>
              <a:t>Fertility</a:t>
            </a:r>
            <a:endParaRPr lang="en-US"/>
          </a:p>
        </p:txBody>
      </p:sp>
      <p:pic>
        <p:nvPicPr>
          <p:cNvPr id="5" name="Picture 2" descr="Fresh Ear of Yellow Corn with a Green Husk Fresh Ear of Yellow Corn with a Green Husk.  Corn is a vegetable and a staple for farming in the Midwestof the United States.  The cob, inside the husk, it's filled with rows of yellow kernels of corn.  Corn has many uses, outside of food.  It can be harvested and turned into ethanol, for use as a fuel to run cars. The image is shown at an angle, and is in full focus from front to back.  The image is isolated on a white background. ears of corn stock pictures, royalty-free photos &amp; images">
            <a:extLst>
              <a:ext uri="{FF2B5EF4-FFF2-40B4-BE49-F238E27FC236}">
                <a16:creationId xmlns:a16="http://schemas.microsoft.com/office/drawing/2014/main" id="{6F98537E-2E7B-303D-CE34-DD061821C7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19442">
            <a:off x="5825134" y="2150990"/>
            <a:ext cx="1609860" cy="207855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Fresh Ear of Yellow Corn with a Green Husk Fresh Ear of Yellow Corn with a Green Husk.  Corn is a vegetable and a staple for farming in the Midwestof the United States.  The cob, inside the husk, it's filled with rows of yellow kernels of corn.  Corn has many uses, outside of food.  It can be harvested and turned into ethanol, for use as a fuel to run cars. The image is shown at an angle, and is in full focus from front to back.  The image is isolated on a white background. ears of corn stock pictures, royalty-free photos &amp; images">
            <a:extLst>
              <a:ext uri="{FF2B5EF4-FFF2-40B4-BE49-F238E27FC236}">
                <a16:creationId xmlns:a16="http://schemas.microsoft.com/office/drawing/2014/main" id="{F94B31F6-A2FC-9DC5-E3DC-3B7F20CCE3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19442">
            <a:off x="7281390" y="1128225"/>
            <a:ext cx="2348435" cy="303215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25752C45-D524-CBE5-908F-7DD6BF22B176}"/>
              </a:ext>
            </a:extLst>
          </p:cNvPr>
          <p:cNvGraphicFramePr>
            <a:graphicFrameLocks noGrp="1"/>
          </p:cNvGraphicFramePr>
          <p:nvPr>
            <p:extLst>
              <p:ext uri="{D42A27DB-BD31-4B8C-83A1-F6EECF244321}">
                <p14:modId xmlns:p14="http://schemas.microsoft.com/office/powerpoint/2010/main" val="2270218710"/>
              </p:ext>
            </p:extLst>
          </p:nvPr>
        </p:nvGraphicFramePr>
        <p:xfrm>
          <a:off x="827341" y="4263517"/>
          <a:ext cx="8293360" cy="1113030"/>
        </p:xfrm>
        <a:graphic>
          <a:graphicData uri="http://schemas.openxmlformats.org/drawingml/2006/table">
            <a:tbl>
              <a:tblPr firstRow="1" bandRow="1">
                <a:tableStyleId>{5C22544A-7EE6-4342-B048-85BDC9FD1C3A}</a:tableStyleId>
              </a:tblPr>
              <a:tblGrid>
                <a:gridCol w="1658672">
                  <a:extLst>
                    <a:ext uri="{9D8B030D-6E8A-4147-A177-3AD203B41FA5}">
                      <a16:colId xmlns:a16="http://schemas.microsoft.com/office/drawing/2014/main" val="3891606754"/>
                    </a:ext>
                  </a:extLst>
                </a:gridCol>
                <a:gridCol w="1658672">
                  <a:extLst>
                    <a:ext uri="{9D8B030D-6E8A-4147-A177-3AD203B41FA5}">
                      <a16:colId xmlns:a16="http://schemas.microsoft.com/office/drawing/2014/main" val="875616255"/>
                    </a:ext>
                  </a:extLst>
                </a:gridCol>
                <a:gridCol w="1658672">
                  <a:extLst>
                    <a:ext uri="{9D8B030D-6E8A-4147-A177-3AD203B41FA5}">
                      <a16:colId xmlns:a16="http://schemas.microsoft.com/office/drawing/2014/main" val="1381429955"/>
                    </a:ext>
                  </a:extLst>
                </a:gridCol>
                <a:gridCol w="1658672">
                  <a:extLst>
                    <a:ext uri="{9D8B030D-6E8A-4147-A177-3AD203B41FA5}">
                      <a16:colId xmlns:a16="http://schemas.microsoft.com/office/drawing/2014/main" val="2935662974"/>
                    </a:ext>
                  </a:extLst>
                </a:gridCol>
                <a:gridCol w="1658672">
                  <a:extLst>
                    <a:ext uri="{9D8B030D-6E8A-4147-A177-3AD203B41FA5}">
                      <a16:colId xmlns:a16="http://schemas.microsoft.com/office/drawing/2014/main" val="1120199518"/>
                    </a:ext>
                  </a:extLst>
                </a:gridCol>
              </a:tblGrid>
              <a:tr h="371010">
                <a:tc>
                  <a:txBody>
                    <a:bodyPr/>
                    <a:lstStyle/>
                    <a:p>
                      <a:r>
                        <a:rPr lang="en-US">
                          <a:solidFill>
                            <a:schemeClr val="tx2"/>
                          </a:solidFill>
                        </a:rPr>
                        <a:t>Nutrients</a:t>
                      </a:r>
                    </a:p>
                  </a:txBody>
                  <a:tcPr/>
                </a:tc>
                <a:tc>
                  <a:txBody>
                    <a:bodyPr/>
                    <a:lstStyle/>
                    <a:p>
                      <a:r>
                        <a:rPr lang="en-US">
                          <a:solidFill>
                            <a:schemeClr val="tx2"/>
                          </a:solidFill>
                        </a:rPr>
                        <a:t>60 bu</a:t>
                      </a:r>
                    </a:p>
                  </a:txBody>
                  <a:tcPr/>
                </a:tc>
                <a:tc>
                  <a:txBody>
                    <a:bodyPr/>
                    <a:lstStyle/>
                    <a:p>
                      <a:r>
                        <a:rPr lang="en-US">
                          <a:solidFill>
                            <a:schemeClr val="tx2"/>
                          </a:solidFill>
                        </a:rPr>
                        <a:t>80 bu</a:t>
                      </a:r>
                    </a:p>
                  </a:txBody>
                  <a:tcPr/>
                </a:tc>
                <a:tc>
                  <a:txBody>
                    <a:bodyPr/>
                    <a:lstStyle/>
                    <a:p>
                      <a:r>
                        <a:rPr lang="en-US">
                          <a:solidFill>
                            <a:schemeClr val="tx2"/>
                          </a:solidFill>
                        </a:rPr>
                        <a:t>200 bu</a:t>
                      </a:r>
                    </a:p>
                  </a:txBody>
                  <a:tcPr/>
                </a:tc>
                <a:tc>
                  <a:txBody>
                    <a:bodyPr/>
                    <a:lstStyle/>
                    <a:p>
                      <a:r>
                        <a:rPr lang="en-US">
                          <a:solidFill>
                            <a:schemeClr val="tx2"/>
                          </a:solidFill>
                        </a:rPr>
                        <a:t>275 </a:t>
                      </a:r>
                      <a:r>
                        <a:rPr lang="en-US" err="1">
                          <a:solidFill>
                            <a:schemeClr val="tx2"/>
                          </a:solidFill>
                        </a:rPr>
                        <a:t>bu</a:t>
                      </a:r>
                      <a:endParaRPr lang="en-US">
                        <a:solidFill>
                          <a:schemeClr val="tx2"/>
                        </a:solidFill>
                      </a:endParaRPr>
                    </a:p>
                  </a:txBody>
                  <a:tcPr/>
                </a:tc>
                <a:extLst>
                  <a:ext uri="{0D108BD9-81ED-4DB2-BD59-A6C34878D82A}">
                    <a16:rowId xmlns:a16="http://schemas.microsoft.com/office/drawing/2014/main" val="2187799378"/>
                  </a:ext>
                </a:extLst>
              </a:tr>
              <a:tr h="371010">
                <a:tc>
                  <a:txBody>
                    <a:bodyPr/>
                    <a:lstStyle/>
                    <a:p>
                      <a:r>
                        <a:rPr lang="en-US" sz="1400"/>
                        <a:t>Phosphorus</a:t>
                      </a:r>
                    </a:p>
                  </a:txBody>
                  <a:tcPr/>
                </a:tc>
                <a:tc>
                  <a:txBody>
                    <a:bodyPr/>
                    <a:lstStyle/>
                    <a:p>
                      <a:r>
                        <a:rPr lang="en-US"/>
                        <a:t>43</a:t>
                      </a:r>
                    </a:p>
                  </a:txBody>
                  <a:tcPr/>
                </a:tc>
                <a:tc>
                  <a:txBody>
                    <a:bodyPr/>
                    <a:lstStyle/>
                    <a:p>
                      <a:r>
                        <a:rPr lang="en-US"/>
                        <a:t>58</a:t>
                      </a:r>
                    </a:p>
                  </a:txBody>
                  <a:tcPr/>
                </a:tc>
                <a:tc>
                  <a:txBody>
                    <a:bodyPr/>
                    <a:lstStyle/>
                    <a:p>
                      <a:r>
                        <a:rPr lang="en-US"/>
                        <a:t>70</a:t>
                      </a:r>
                    </a:p>
                  </a:txBody>
                  <a:tcPr/>
                </a:tc>
                <a:tc>
                  <a:txBody>
                    <a:bodyPr/>
                    <a:lstStyle/>
                    <a:p>
                      <a:r>
                        <a:rPr lang="en-US"/>
                        <a:t>96</a:t>
                      </a:r>
                    </a:p>
                  </a:txBody>
                  <a:tcPr/>
                </a:tc>
                <a:extLst>
                  <a:ext uri="{0D108BD9-81ED-4DB2-BD59-A6C34878D82A}">
                    <a16:rowId xmlns:a16="http://schemas.microsoft.com/office/drawing/2014/main" val="250042936"/>
                  </a:ext>
                </a:extLst>
              </a:tr>
              <a:tr h="371010">
                <a:tc>
                  <a:txBody>
                    <a:bodyPr/>
                    <a:lstStyle/>
                    <a:p>
                      <a:r>
                        <a:rPr lang="en-US" sz="1400"/>
                        <a:t>Potassium</a:t>
                      </a:r>
                    </a:p>
                  </a:txBody>
                  <a:tcPr/>
                </a:tc>
                <a:tc>
                  <a:txBody>
                    <a:bodyPr/>
                    <a:lstStyle/>
                    <a:p>
                      <a:r>
                        <a:rPr lang="en-US"/>
                        <a:t>72</a:t>
                      </a:r>
                    </a:p>
                  </a:txBody>
                  <a:tcPr/>
                </a:tc>
                <a:tc>
                  <a:txBody>
                    <a:bodyPr/>
                    <a:lstStyle/>
                    <a:p>
                      <a:r>
                        <a:rPr lang="en-US"/>
                        <a:t>96</a:t>
                      </a:r>
                    </a:p>
                  </a:txBody>
                  <a:tcPr/>
                </a:tc>
                <a:tc>
                  <a:txBody>
                    <a:bodyPr/>
                    <a:lstStyle/>
                    <a:p>
                      <a:r>
                        <a:rPr lang="en-US"/>
                        <a:t>50</a:t>
                      </a:r>
                    </a:p>
                  </a:txBody>
                  <a:tcPr/>
                </a:tc>
                <a:tc>
                  <a:txBody>
                    <a:bodyPr/>
                    <a:lstStyle/>
                    <a:p>
                      <a:r>
                        <a:rPr lang="en-US"/>
                        <a:t>69</a:t>
                      </a:r>
                    </a:p>
                  </a:txBody>
                  <a:tcPr/>
                </a:tc>
                <a:extLst>
                  <a:ext uri="{0D108BD9-81ED-4DB2-BD59-A6C34878D82A}">
                    <a16:rowId xmlns:a16="http://schemas.microsoft.com/office/drawing/2014/main" val="1532369984"/>
                  </a:ext>
                </a:extLst>
              </a:tr>
            </a:tbl>
          </a:graphicData>
        </a:graphic>
      </p:graphicFrame>
      <p:pic>
        <p:nvPicPr>
          <p:cNvPr id="10" name="Picture 9">
            <a:extLst>
              <a:ext uri="{FF2B5EF4-FFF2-40B4-BE49-F238E27FC236}">
                <a16:creationId xmlns:a16="http://schemas.microsoft.com/office/drawing/2014/main" id="{4A75B0BF-0AFE-6815-07FD-C1E9C5B7F28B}"/>
              </a:ext>
            </a:extLst>
          </p:cNvPr>
          <p:cNvPicPr>
            <a:picLocks noChangeAspect="1"/>
          </p:cNvPicPr>
          <p:nvPr/>
        </p:nvPicPr>
        <p:blipFill>
          <a:blip r:embed="rId4"/>
          <a:stretch>
            <a:fillRect/>
          </a:stretch>
        </p:blipFill>
        <p:spPr>
          <a:xfrm>
            <a:off x="2357730" y="2624367"/>
            <a:ext cx="1507810" cy="1530918"/>
          </a:xfrm>
          <a:prstGeom prst="rect">
            <a:avLst/>
          </a:prstGeom>
        </p:spPr>
      </p:pic>
      <p:sp>
        <p:nvSpPr>
          <p:cNvPr id="12" name="TextBox 11">
            <a:extLst>
              <a:ext uri="{FF2B5EF4-FFF2-40B4-BE49-F238E27FC236}">
                <a16:creationId xmlns:a16="http://schemas.microsoft.com/office/drawing/2014/main" id="{12AC5BB9-6A70-6FB0-961B-FBE2FCECB7DB}"/>
              </a:ext>
            </a:extLst>
          </p:cNvPr>
          <p:cNvSpPr txBox="1"/>
          <p:nvPr/>
        </p:nvSpPr>
        <p:spPr>
          <a:xfrm>
            <a:off x="839111" y="5685368"/>
            <a:ext cx="8149342" cy="830997"/>
          </a:xfrm>
          <a:prstGeom prst="rect">
            <a:avLst/>
          </a:prstGeom>
          <a:noFill/>
        </p:spPr>
        <p:txBody>
          <a:bodyPr wrap="square">
            <a:spAutoFit/>
          </a:bodyPr>
          <a:lstStyle/>
          <a:p>
            <a:pPr marL="342900" indent="-342900">
              <a:buFont typeface="Arial" panose="020B0604020202020204" pitchFamily="34" charset="0"/>
              <a:buChar char="•"/>
            </a:pPr>
            <a:r>
              <a:rPr lang="en-US" sz="2400">
                <a:latin typeface="Arial" panose="020B0604020202020204" pitchFamily="34" charset="0"/>
                <a:cs typeface="Arial" panose="020B0604020202020204" pitchFamily="34" charset="0"/>
              </a:rPr>
              <a:t>Operator  to maintain PH of 6.2-6.7</a:t>
            </a:r>
          </a:p>
          <a:p>
            <a:pPr marL="342900" indent="-342900">
              <a:buFont typeface="Arial" panose="020B0604020202020204" pitchFamily="34" charset="0"/>
              <a:buChar char="•"/>
            </a:pPr>
            <a:r>
              <a:rPr lang="en-US" sz="2400">
                <a:latin typeface="Arial" panose="020B0604020202020204" pitchFamily="34" charset="0"/>
                <a:cs typeface="Arial" panose="020B0604020202020204" pitchFamily="34" charset="0"/>
              </a:rPr>
              <a:t>Lime will be depleted 25% each year</a:t>
            </a:r>
          </a:p>
        </p:txBody>
      </p:sp>
      <p:pic>
        <p:nvPicPr>
          <p:cNvPr id="13" name="Picture 12">
            <a:extLst>
              <a:ext uri="{FF2B5EF4-FFF2-40B4-BE49-F238E27FC236}">
                <a16:creationId xmlns:a16="http://schemas.microsoft.com/office/drawing/2014/main" id="{C18E9311-5289-90AB-13E8-C827F1C79327}"/>
              </a:ext>
            </a:extLst>
          </p:cNvPr>
          <p:cNvPicPr>
            <a:picLocks noChangeAspect="1"/>
          </p:cNvPicPr>
          <p:nvPr/>
        </p:nvPicPr>
        <p:blipFill>
          <a:blip r:embed="rId4"/>
          <a:stretch>
            <a:fillRect/>
          </a:stretch>
        </p:blipFill>
        <p:spPr>
          <a:xfrm>
            <a:off x="3865540" y="1703163"/>
            <a:ext cx="2375712" cy="2412120"/>
          </a:xfrm>
          <a:prstGeom prst="rect">
            <a:avLst/>
          </a:prstGeom>
        </p:spPr>
      </p:pic>
    </p:spTree>
    <p:extLst>
      <p:ext uri="{BB962C8B-B14F-4D97-AF65-F5344CB8AC3E}">
        <p14:creationId xmlns:p14="http://schemas.microsoft.com/office/powerpoint/2010/main" val="368008521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E7B1C8A-44A1-5B0F-35D9-E67380C083E2}"/>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2" name="Title 1">
            <a:extLst>
              <a:ext uri="{FF2B5EF4-FFF2-40B4-BE49-F238E27FC236}">
                <a16:creationId xmlns:a16="http://schemas.microsoft.com/office/drawing/2014/main" id="{86D1F05C-0B4E-4367-AF03-96D9D345EC15}"/>
              </a:ext>
            </a:extLst>
          </p:cNvPr>
          <p:cNvSpPr>
            <a:spLocks noGrp="1"/>
          </p:cNvSpPr>
          <p:nvPr>
            <p:ph type="title"/>
          </p:nvPr>
        </p:nvSpPr>
        <p:spPr>
          <a:xfrm>
            <a:off x="322434" y="238272"/>
            <a:ext cx="9714806" cy="812110"/>
          </a:xfrm>
        </p:spPr>
        <p:txBody>
          <a:bodyPr/>
          <a:lstStyle/>
          <a:p>
            <a:r>
              <a:rPr lang="en-US" sz="3800" b="1">
                <a:solidFill>
                  <a:srgbClr val="006D55"/>
                </a:solidFill>
                <a:latin typeface="Arial Black" panose="020B0A04020102020204" pitchFamily="34" charset="0"/>
                <a:cs typeface="Arial" panose="020B0604020202020204" pitchFamily="34" charset="0"/>
              </a:rPr>
              <a:t>Communication of Farm Information</a:t>
            </a:r>
            <a:endParaRPr lang="en-US" sz="3800">
              <a:solidFill>
                <a:srgbClr val="006D55"/>
              </a:solidFill>
              <a:latin typeface="Arial Black" panose="020B0A040201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B68619E-C615-47E8-9DBA-876C06880E20}"/>
              </a:ext>
            </a:extLst>
          </p:cNvPr>
          <p:cNvSpPr>
            <a:spLocks noGrp="1"/>
          </p:cNvSpPr>
          <p:nvPr>
            <p:ph idx="1"/>
          </p:nvPr>
        </p:nvSpPr>
        <p:spPr>
          <a:xfrm>
            <a:off x="793499" y="1050382"/>
            <a:ext cx="8563475" cy="939039"/>
          </a:xfrm>
        </p:spPr>
        <p:txBody>
          <a:bodyPr/>
          <a:lstStyle/>
          <a:p>
            <a:pPr algn="ctr">
              <a:buNone/>
              <a:tabLst>
                <a:tab pos="2716856" algn="l"/>
              </a:tabLst>
            </a:pPr>
            <a:r>
              <a:rPr lang="en-US" sz="3000">
                <a:solidFill>
                  <a:srgbClr val="000000"/>
                </a:solidFill>
                <a:latin typeface="Arial" pitchFamily="34" charset="0"/>
                <a:cs typeface="Arial" pitchFamily="34" charset="0"/>
              </a:rPr>
              <a:t>Access and ownership of input records, yields, maps, crop insurance guarantees</a:t>
            </a:r>
          </a:p>
          <a:p>
            <a:pPr>
              <a:buNone/>
              <a:tabLst>
                <a:tab pos="2716856" algn="l"/>
              </a:tabLst>
            </a:pPr>
            <a:endParaRPr lang="en-US" sz="1099">
              <a:solidFill>
                <a:srgbClr val="000000"/>
              </a:solidFill>
              <a:latin typeface="Arial" pitchFamily="34" charset="0"/>
              <a:cs typeface="Arial" pitchFamily="34" charset="0"/>
            </a:endParaRPr>
          </a:p>
          <a:p>
            <a:endParaRPr lang="en-US"/>
          </a:p>
        </p:txBody>
      </p:sp>
      <p:pic>
        <p:nvPicPr>
          <p:cNvPr id="2050" name="Picture 2">
            <a:extLst>
              <a:ext uri="{FF2B5EF4-FFF2-40B4-BE49-F238E27FC236}">
                <a16:creationId xmlns:a16="http://schemas.microsoft.com/office/drawing/2014/main" id="{8DB0A29B-FD5E-51F3-5DF9-CBB6A6A81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5640" y="2291821"/>
            <a:ext cx="6199192" cy="4133118"/>
          </a:xfrm>
          <a:prstGeom prst="roundRect">
            <a:avLst>
              <a:gd name="adj" fmla="val 3444"/>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81165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A12A-941F-C299-A10B-55125748108C}"/>
              </a:ext>
            </a:extLst>
          </p:cNvPr>
          <p:cNvSpPr>
            <a:spLocks noGrp="1"/>
          </p:cNvSpPr>
          <p:nvPr>
            <p:ph type="title"/>
          </p:nvPr>
        </p:nvSpPr>
        <p:spPr>
          <a:xfrm>
            <a:off x="508001" y="293689"/>
            <a:ext cx="9134476" cy="1219200"/>
          </a:xfrm>
        </p:spPr>
        <p:txBody>
          <a:bodyPr>
            <a:normAutofit/>
          </a:bodyPr>
          <a:lstStyle/>
          <a:p>
            <a:pPr>
              <a:lnSpc>
                <a:spcPct val="90000"/>
              </a:lnSpc>
            </a:pPr>
            <a:r>
              <a:rPr lang="en-US" b="1">
                <a:solidFill>
                  <a:srgbClr val="006D55"/>
                </a:solidFill>
                <a:latin typeface="Arial Black" panose="020B0A04020102020204" pitchFamily="34" charset="0"/>
              </a:rPr>
              <a:t>Carbon Credits</a:t>
            </a:r>
            <a:br>
              <a:rPr lang="en-US" b="1">
                <a:latin typeface="+mj-lt"/>
                <a:ea typeface="+mj-ea"/>
                <a:cs typeface="+mj-cs"/>
              </a:rPr>
            </a:br>
            <a:r>
              <a:rPr lang="en-US" sz="3600" i="1">
                <a:ea typeface="+mj-ea"/>
                <a:cs typeface="+mj-cs"/>
              </a:rPr>
              <a:t>Defining in a farm lease?</a:t>
            </a:r>
          </a:p>
        </p:txBody>
      </p:sp>
      <p:cxnSp>
        <p:nvCxnSpPr>
          <p:cNvPr id="3" name="Straight Connector 2">
            <a:extLst>
              <a:ext uri="{FF2B5EF4-FFF2-40B4-BE49-F238E27FC236}">
                <a16:creationId xmlns:a16="http://schemas.microsoft.com/office/drawing/2014/main" id="{DA37A9BC-1D90-2744-AA71-3D47AC6C9621}"/>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pic>
        <p:nvPicPr>
          <p:cNvPr id="6" name="Picture 2" descr="What is carbon credit? How does carbon credit work with companies?">
            <a:extLst>
              <a:ext uri="{FF2B5EF4-FFF2-40B4-BE49-F238E27FC236}">
                <a16:creationId xmlns:a16="http://schemas.microsoft.com/office/drawing/2014/main" id="{E5A649BE-05B4-5B00-9AC2-D9DD4A166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9073" y="1611363"/>
            <a:ext cx="6252326" cy="4694508"/>
          </a:xfrm>
          <a:prstGeom prst="roundRect">
            <a:avLst>
              <a:gd name="adj" fmla="val 16667"/>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2CEBD1B-5650-DD89-083F-9CEFC0D2A353}"/>
              </a:ext>
            </a:extLst>
          </p:cNvPr>
          <p:cNvSpPr txBox="1"/>
          <p:nvPr/>
        </p:nvSpPr>
        <p:spPr>
          <a:xfrm>
            <a:off x="3162862" y="6621517"/>
            <a:ext cx="3824748" cy="261610"/>
          </a:xfrm>
          <a:prstGeom prst="rect">
            <a:avLst/>
          </a:prstGeom>
          <a:noFill/>
        </p:spPr>
        <p:txBody>
          <a:bodyPr wrap="square" rtlCol="0">
            <a:spAutoFit/>
          </a:bodyPr>
          <a:lstStyle/>
          <a:p>
            <a:r>
              <a:rPr lang="en-US" sz="1100">
                <a:solidFill>
                  <a:schemeClr val="bg1"/>
                </a:solidFill>
                <a:latin typeface="Arial" panose="020B0604020202020204" pitchFamily="34" charset="0"/>
                <a:cs typeface="Arial" panose="020B0604020202020204" pitchFamily="34" charset="0"/>
              </a:rPr>
              <a:t>Image Source: LinkedIn</a:t>
            </a:r>
          </a:p>
        </p:txBody>
      </p:sp>
    </p:spTree>
    <p:extLst>
      <p:ext uri="{BB962C8B-B14F-4D97-AF65-F5344CB8AC3E}">
        <p14:creationId xmlns:p14="http://schemas.microsoft.com/office/powerpoint/2010/main" val="51594100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B4A3D7D-8BCE-A7B7-7165-05E1A9F7D928}"/>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12290" name="Rectangle 2"/>
          <p:cNvSpPr>
            <a:spLocks noGrp="1" noChangeArrowheads="1"/>
          </p:cNvSpPr>
          <p:nvPr>
            <p:ph type="title"/>
          </p:nvPr>
        </p:nvSpPr>
        <p:spPr bwMode="auto">
          <a:xfrm>
            <a:off x="895558" y="314873"/>
            <a:ext cx="8359357" cy="777243"/>
          </a:xfrm>
          <a:ln>
            <a:miter lim="800000"/>
            <a:headEnd/>
            <a:tailEnd/>
          </a:ln>
        </p:spPr>
        <p:txBody>
          <a:bodyPr vert="horz" wrap="square" lIns="83665" tIns="41834" rIns="83665" bIns="41834" numCol="1" anchor="t" anchorCtr="0" compatLnSpc="1">
            <a:prstTxWarp prst="textNoShape">
              <a:avLst/>
            </a:prstTxWarp>
          </a:bodyPr>
          <a:lstStyle/>
          <a:p>
            <a:pPr>
              <a:defRPr/>
            </a:pPr>
            <a:r>
              <a:rPr lang="en-US" sz="4395" b="1">
                <a:solidFill>
                  <a:srgbClr val="006D55"/>
                </a:solidFill>
                <a:latin typeface="Arial Black" panose="020B0A04020102020204" pitchFamily="34" charset="0"/>
              </a:rPr>
              <a:t>Lease Types &amp; Considerations</a:t>
            </a:r>
          </a:p>
        </p:txBody>
      </p:sp>
      <p:pic>
        <p:nvPicPr>
          <p:cNvPr id="1026" name="Picture 2" descr="Farmland lease agreement paperwork">
            <a:extLst>
              <a:ext uri="{FF2B5EF4-FFF2-40B4-BE49-F238E27FC236}">
                <a16:creationId xmlns:a16="http://schemas.microsoft.com/office/drawing/2014/main" id="{C8A48D1C-06FD-1812-4EF4-1C4BCF17E4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420" y="1776904"/>
            <a:ext cx="7997632" cy="4499137"/>
          </a:xfrm>
          <a:prstGeom prst="roundRect">
            <a:avLst>
              <a:gd name="adj" fmla="val 3635"/>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EE12642-34CA-3125-C7FA-A591F58E90B7}"/>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12290" name="Rectangle 2"/>
          <p:cNvSpPr>
            <a:spLocks noGrp="1" noChangeArrowheads="1"/>
          </p:cNvSpPr>
          <p:nvPr>
            <p:ph type="title"/>
          </p:nvPr>
        </p:nvSpPr>
        <p:spPr bwMode="auto">
          <a:xfrm>
            <a:off x="895558" y="400720"/>
            <a:ext cx="8359357" cy="777243"/>
          </a:xfrm>
          <a:ln>
            <a:miter lim="800000"/>
            <a:headEnd/>
            <a:tailEnd/>
          </a:ln>
        </p:spPr>
        <p:txBody>
          <a:bodyPr vert="horz" wrap="square" lIns="83665" tIns="41834" rIns="83665" bIns="41834" numCol="1" anchor="t" anchorCtr="0" compatLnSpc="1">
            <a:prstTxWarp prst="textNoShape">
              <a:avLst/>
            </a:prstTxWarp>
          </a:bodyPr>
          <a:lstStyle/>
          <a:p>
            <a:pPr>
              <a:defRPr/>
            </a:pPr>
            <a:r>
              <a:rPr lang="en-US" sz="4395" b="1">
                <a:solidFill>
                  <a:srgbClr val="006D55"/>
                </a:solidFill>
                <a:latin typeface="Arial Black" panose="020B0A04020102020204" pitchFamily="34" charset="0"/>
              </a:rPr>
              <a:t>Factors to Consider</a:t>
            </a:r>
          </a:p>
        </p:txBody>
      </p:sp>
      <p:sp>
        <p:nvSpPr>
          <p:cNvPr id="13315" name="Rectangle 3"/>
          <p:cNvSpPr>
            <a:spLocks noGrp="1" noChangeArrowheads="1"/>
          </p:cNvSpPr>
          <p:nvPr>
            <p:ph type="body" idx="1"/>
          </p:nvPr>
        </p:nvSpPr>
        <p:spPr bwMode="auto">
          <a:xfrm>
            <a:off x="439930" y="1378322"/>
            <a:ext cx="9270610" cy="714352"/>
          </a:xfrm>
          <a:noFill/>
          <a:ln>
            <a:miter lim="800000"/>
            <a:headEnd/>
            <a:tailEnd/>
          </a:ln>
        </p:spPr>
        <p:txBody>
          <a:bodyPr vert="horz" wrap="square" lIns="83665" tIns="41834" rIns="83665" bIns="41834" numCol="1" anchor="t" anchorCtr="0" compatLnSpc="1">
            <a:prstTxWarp prst="textNoShape">
              <a:avLst/>
            </a:prstTxWarp>
          </a:bodyPr>
          <a:lstStyle/>
          <a:p>
            <a:pPr marL="0" indent="0" algn="ctr">
              <a:buNone/>
            </a:pPr>
            <a:r>
              <a:rPr lang="en-US" sz="3295" b="1">
                <a:latin typeface="Arial" charset="0"/>
              </a:rPr>
              <a:t> </a:t>
            </a:r>
            <a:r>
              <a:rPr lang="en-US" sz="3600"/>
              <a:t>🎯 </a:t>
            </a:r>
            <a:r>
              <a:rPr lang="en-US" sz="3295" b="1">
                <a:latin typeface="Arial" charset="0"/>
              </a:rPr>
              <a:t>Owner’s Goals and Objectives</a:t>
            </a:r>
          </a:p>
        </p:txBody>
      </p:sp>
      <p:sp>
        <p:nvSpPr>
          <p:cNvPr id="4" name="TextBox 3">
            <a:extLst>
              <a:ext uri="{FF2B5EF4-FFF2-40B4-BE49-F238E27FC236}">
                <a16:creationId xmlns:a16="http://schemas.microsoft.com/office/drawing/2014/main" id="{290DD42F-4AE0-2A5E-32D0-AA89FAB0D6E8}"/>
              </a:ext>
            </a:extLst>
          </p:cNvPr>
          <p:cNvSpPr txBox="1"/>
          <p:nvPr/>
        </p:nvSpPr>
        <p:spPr>
          <a:xfrm>
            <a:off x="795456" y="2293033"/>
            <a:ext cx="8559557" cy="4031873"/>
          </a:xfrm>
          <a:prstGeom prst="rect">
            <a:avLst/>
          </a:prstGeom>
          <a:noFill/>
        </p:spPr>
        <p:txBody>
          <a:bodyPr wrap="square" rtlCol="0">
            <a:spAutoFit/>
          </a:bodyPr>
          <a:lstStyle/>
          <a:p>
            <a:pPr marL="457200" indent="-457200">
              <a:buFont typeface="Arial" panose="020B0604020202020204" pitchFamily="34" charset="0"/>
              <a:buChar char="‒"/>
            </a:pPr>
            <a:r>
              <a:rPr lang="en-US" sz="2560"/>
              <a:t>Immediate income and cash flow versus making improvements that will enhance income long-term and market value</a:t>
            </a:r>
          </a:p>
          <a:p>
            <a:pPr marL="457200" indent="-457200">
              <a:buFont typeface="Arial" panose="020B0604020202020204" pitchFamily="34" charset="0"/>
              <a:buChar char="‒"/>
            </a:pPr>
            <a:endParaRPr lang="en-US" sz="2560"/>
          </a:p>
          <a:p>
            <a:pPr marL="457200" indent="-457200">
              <a:buFont typeface="Arial" panose="020B0604020202020204" pitchFamily="34" charset="0"/>
              <a:buChar char="‒"/>
            </a:pPr>
            <a:r>
              <a:rPr lang="en-US" sz="2560"/>
              <a:t>Long-Term versus Short-Term Ownership</a:t>
            </a:r>
          </a:p>
          <a:p>
            <a:pPr marL="457200" indent="-457200">
              <a:buFont typeface="Arial" panose="020B0604020202020204" pitchFamily="34" charset="0"/>
              <a:buChar char="‒"/>
            </a:pPr>
            <a:endParaRPr lang="en-US" sz="2560"/>
          </a:p>
          <a:p>
            <a:pPr marL="457200" indent="-457200">
              <a:buFont typeface="Arial" panose="020B0604020202020204" pitchFamily="34" charset="0"/>
              <a:buChar char="‒"/>
            </a:pPr>
            <a:r>
              <a:rPr lang="en-US" sz="2560"/>
              <a:t>Will the farm be retained by the next generation?</a:t>
            </a:r>
          </a:p>
          <a:p>
            <a:pPr marL="457200" indent="-457200">
              <a:buFont typeface="Arial" panose="020B0604020202020204" pitchFamily="34" charset="0"/>
              <a:buChar char="‒"/>
            </a:pPr>
            <a:r>
              <a:rPr lang="en-US" sz="2560"/>
              <a:t>Conservation</a:t>
            </a:r>
          </a:p>
          <a:p>
            <a:pPr marL="457200" indent="-457200">
              <a:buFont typeface="Arial" panose="020B0604020202020204" pitchFamily="34" charset="0"/>
              <a:buChar char="‒"/>
            </a:pPr>
            <a:endParaRPr lang="en-US" sz="2560"/>
          </a:p>
          <a:p>
            <a:pPr marL="457200" indent="-457200">
              <a:buFont typeface="Arial" panose="020B0604020202020204" pitchFamily="34" charset="0"/>
              <a:buChar char="‒"/>
            </a:pPr>
            <a:r>
              <a:rPr lang="en-US" sz="2560"/>
              <a:t>Maintaining family heritage (Buildings)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3DF9-8918-E3BA-E5D5-921E76CDEC7E}"/>
              </a:ext>
            </a:extLst>
          </p:cNvPr>
          <p:cNvSpPr>
            <a:spLocks noGrp="1"/>
          </p:cNvSpPr>
          <p:nvPr>
            <p:ph type="title"/>
          </p:nvPr>
        </p:nvSpPr>
        <p:spPr>
          <a:xfrm>
            <a:off x="507999" y="339408"/>
            <a:ext cx="9134476" cy="782781"/>
          </a:xfrm>
        </p:spPr>
        <p:txBody>
          <a:bodyPr/>
          <a:lstStyle/>
          <a:p>
            <a:r>
              <a:rPr lang="en-US" sz="4400" b="1">
                <a:solidFill>
                  <a:srgbClr val="006D55"/>
                </a:solidFill>
                <a:latin typeface="Arial Black" panose="020B0A04020102020204" pitchFamily="34" charset="0"/>
                <a:cs typeface="Arial" panose="020B0604020202020204" pitchFamily="34" charset="0"/>
              </a:rPr>
              <a:t>Multi-Year Leases</a:t>
            </a:r>
          </a:p>
        </p:txBody>
      </p:sp>
      <p:sp>
        <p:nvSpPr>
          <p:cNvPr id="3" name="Text Placeholder 2">
            <a:extLst>
              <a:ext uri="{FF2B5EF4-FFF2-40B4-BE49-F238E27FC236}">
                <a16:creationId xmlns:a16="http://schemas.microsoft.com/office/drawing/2014/main" id="{2DD046C4-E88D-FA7B-0F74-45BB7466FD8C}"/>
              </a:ext>
            </a:extLst>
          </p:cNvPr>
          <p:cNvSpPr>
            <a:spLocks noGrp="1"/>
          </p:cNvSpPr>
          <p:nvPr>
            <p:ph type="body" idx="1"/>
          </p:nvPr>
        </p:nvSpPr>
        <p:spPr>
          <a:xfrm>
            <a:off x="775289" y="1341295"/>
            <a:ext cx="3786738" cy="682625"/>
          </a:xfrm>
        </p:spPr>
        <p:txBody>
          <a:bodyPr/>
          <a:lstStyle/>
          <a:p>
            <a:pPr algn="ctr"/>
            <a:r>
              <a:rPr lang="en-US">
                <a:latin typeface="Arial" panose="020B0604020202020204" pitchFamily="34" charset="0"/>
                <a:cs typeface="Arial" panose="020B0604020202020204" pitchFamily="34" charset="0"/>
              </a:rPr>
              <a:t>Owner Advantages </a:t>
            </a:r>
          </a:p>
        </p:txBody>
      </p:sp>
      <p:sp>
        <p:nvSpPr>
          <p:cNvPr id="4" name="Content Placeholder 3">
            <a:extLst>
              <a:ext uri="{FF2B5EF4-FFF2-40B4-BE49-F238E27FC236}">
                <a16:creationId xmlns:a16="http://schemas.microsoft.com/office/drawing/2014/main" id="{75110DF1-D57A-CA2C-F2CD-184AA902C37C}"/>
              </a:ext>
            </a:extLst>
          </p:cNvPr>
          <p:cNvSpPr>
            <a:spLocks noGrp="1"/>
          </p:cNvSpPr>
          <p:nvPr>
            <p:ph sz="half" idx="2"/>
          </p:nvPr>
        </p:nvSpPr>
        <p:spPr>
          <a:xfrm>
            <a:off x="775289" y="2023918"/>
            <a:ext cx="3786738" cy="4214812"/>
          </a:xfrm>
        </p:spPr>
        <p:txBody>
          <a:bodyPr/>
          <a:lstStyle/>
          <a:p>
            <a:r>
              <a:rPr lang="en-US">
                <a:latin typeface="Arial" panose="020B0604020202020204" pitchFamily="34" charset="0"/>
                <a:cs typeface="Arial" panose="020B0604020202020204" pitchFamily="34" charset="0"/>
              </a:rPr>
              <a:t>Locked in rental rate when market is softening</a:t>
            </a:r>
          </a:p>
          <a:p>
            <a:r>
              <a:rPr lang="en-US">
                <a:latin typeface="Arial" panose="020B0604020202020204" pitchFamily="34" charset="0"/>
                <a:cs typeface="Arial" panose="020B0604020202020204" pitchFamily="34" charset="0"/>
              </a:rPr>
              <a:t>Tenant longevity</a:t>
            </a:r>
          </a:p>
          <a:p>
            <a:r>
              <a:rPr lang="en-US">
                <a:latin typeface="Arial" panose="020B0604020202020204" pitchFamily="34" charset="0"/>
                <a:cs typeface="Arial" panose="020B0604020202020204" pitchFamily="34" charset="0"/>
              </a:rPr>
              <a:t>Eliminates the need to negotiate lease terms each year</a:t>
            </a:r>
          </a:p>
        </p:txBody>
      </p:sp>
      <p:sp>
        <p:nvSpPr>
          <p:cNvPr id="5" name="Text Placeholder 4">
            <a:extLst>
              <a:ext uri="{FF2B5EF4-FFF2-40B4-BE49-F238E27FC236}">
                <a16:creationId xmlns:a16="http://schemas.microsoft.com/office/drawing/2014/main" id="{7D1C30A0-7492-D736-1CB7-BA200B56BD6B}"/>
              </a:ext>
            </a:extLst>
          </p:cNvPr>
          <p:cNvSpPr>
            <a:spLocks noGrp="1"/>
          </p:cNvSpPr>
          <p:nvPr>
            <p:ph type="body" sz="quarter" idx="3"/>
          </p:nvPr>
        </p:nvSpPr>
        <p:spPr>
          <a:xfrm>
            <a:off x="5423489" y="1341295"/>
            <a:ext cx="3828772" cy="682625"/>
          </a:xfrm>
        </p:spPr>
        <p:txBody>
          <a:bodyPr/>
          <a:lstStyle/>
          <a:p>
            <a:pPr algn="ctr"/>
            <a:r>
              <a:rPr lang="en-US">
                <a:latin typeface="Arial" panose="020B0604020202020204" pitchFamily="34" charset="0"/>
                <a:cs typeface="Arial" panose="020B0604020202020204" pitchFamily="34" charset="0"/>
              </a:rPr>
              <a:t>Owner Disadvantages</a:t>
            </a:r>
          </a:p>
        </p:txBody>
      </p:sp>
      <p:sp>
        <p:nvSpPr>
          <p:cNvPr id="6" name="Content Placeholder 5">
            <a:extLst>
              <a:ext uri="{FF2B5EF4-FFF2-40B4-BE49-F238E27FC236}">
                <a16:creationId xmlns:a16="http://schemas.microsoft.com/office/drawing/2014/main" id="{F2C42790-4303-B0F4-12D1-AE0221122661}"/>
              </a:ext>
            </a:extLst>
          </p:cNvPr>
          <p:cNvSpPr>
            <a:spLocks noGrp="1"/>
          </p:cNvSpPr>
          <p:nvPr>
            <p:ph sz="quarter" idx="4"/>
          </p:nvPr>
        </p:nvSpPr>
        <p:spPr>
          <a:xfrm>
            <a:off x="5423489" y="2023918"/>
            <a:ext cx="3828772" cy="4214812"/>
          </a:xfrm>
        </p:spPr>
        <p:txBody>
          <a:bodyPr/>
          <a:lstStyle/>
          <a:p>
            <a:r>
              <a:rPr lang="en-US">
                <a:latin typeface="Arial" panose="020B0604020202020204" pitchFamily="34" charset="0"/>
                <a:cs typeface="Arial" panose="020B0604020202020204" pitchFamily="34" charset="0"/>
              </a:rPr>
              <a:t>Inability to make changes if tenant is not performing to your standards</a:t>
            </a:r>
          </a:p>
          <a:p>
            <a:r>
              <a:rPr lang="en-US">
                <a:latin typeface="Arial" panose="020B0604020202020204" pitchFamily="34" charset="0"/>
                <a:cs typeface="Arial" panose="020B0604020202020204" pitchFamily="34" charset="0"/>
              </a:rPr>
              <a:t>Decline in market value if a farm is sold with a lease in place</a:t>
            </a:r>
          </a:p>
          <a:p>
            <a:r>
              <a:rPr lang="en-US">
                <a:latin typeface="Arial" panose="020B0604020202020204" pitchFamily="34" charset="0"/>
                <a:cs typeface="Arial" panose="020B0604020202020204" pitchFamily="34" charset="0"/>
              </a:rPr>
              <a:t>Unable to increase rent when the market is appreciating</a:t>
            </a:r>
          </a:p>
          <a:p>
            <a:r>
              <a:rPr lang="en-US">
                <a:latin typeface="Arial" panose="020B0604020202020204" pitchFamily="34" charset="0"/>
                <a:cs typeface="Arial" panose="020B0604020202020204" pitchFamily="34" charset="0"/>
              </a:rPr>
              <a:t>Less control</a:t>
            </a:r>
          </a:p>
          <a:p>
            <a:r>
              <a:rPr lang="en-US">
                <a:latin typeface="Arial" panose="020B0604020202020204" pitchFamily="34" charset="0"/>
                <a:cs typeface="Arial" panose="020B0604020202020204" pitchFamily="34" charset="0"/>
              </a:rPr>
              <a:t>One way street</a:t>
            </a:r>
          </a:p>
        </p:txBody>
      </p:sp>
      <p:sp>
        <p:nvSpPr>
          <p:cNvPr id="8" name="Rectangle 7">
            <a:extLst>
              <a:ext uri="{FF2B5EF4-FFF2-40B4-BE49-F238E27FC236}">
                <a16:creationId xmlns:a16="http://schemas.microsoft.com/office/drawing/2014/main" id="{64448BC6-4E7F-6125-40E4-A114327583BC}"/>
              </a:ext>
            </a:extLst>
          </p:cNvPr>
          <p:cNvSpPr/>
          <p:nvPr/>
        </p:nvSpPr>
        <p:spPr bwMode="auto">
          <a:xfrm>
            <a:off x="775284" y="1978199"/>
            <a:ext cx="3786743" cy="45719"/>
          </a:xfrm>
          <a:prstGeom prst="rect">
            <a:avLst/>
          </a:prstGeom>
          <a:solidFill>
            <a:srgbClr val="006D55"/>
          </a:solidFill>
          <a:ln w="9525" cap="flat" cmpd="sng" algn="ctr">
            <a:noFill/>
            <a:prstDash val="solid"/>
            <a:round/>
            <a:headEnd type="none" w="med" len="med"/>
            <a:tailEnd type="none" w="med" len="med"/>
          </a:ln>
          <a:effectLst/>
        </p:spPr>
        <p:txBody>
          <a:bodyPr vert="horz" wrap="square" lIns="91424" tIns="45712" rIns="91424" bIns="45712" numCol="1" rtlCol="0" anchor="t" anchorCtr="0" compatLnSpc="1">
            <a:prstTxWarp prst="textNoShape">
              <a:avLst/>
            </a:prstTxWarp>
          </a:bodyPr>
          <a:lstStyle/>
          <a:p>
            <a:pPr marL="609600" marR="0" indent="-609600" algn="l" defTabSz="914400" rtl="0" eaLnBrk="0" fontAlgn="base" latinLnBrk="0" hangingPunct="0">
              <a:lnSpc>
                <a:spcPct val="80000"/>
              </a:lnSpc>
              <a:spcBef>
                <a:spcPct val="2000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9" name="Rectangle 8">
            <a:extLst>
              <a:ext uri="{FF2B5EF4-FFF2-40B4-BE49-F238E27FC236}">
                <a16:creationId xmlns:a16="http://schemas.microsoft.com/office/drawing/2014/main" id="{08966C4F-61C6-CCAB-9671-BD8E3678B7B6}"/>
              </a:ext>
            </a:extLst>
          </p:cNvPr>
          <p:cNvSpPr/>
          <p:nvPr/>
        </p:nvSpPr>
        <p:spPr bwMode="auto">
          <a:xfrm>
            <a:off x="5465517" y="1978198"/>
            <a:ext cx="3786743" cy="45719"/>
          </a:xfrm>
          <a:prstGeom prst="rect">
            <a:avLst/>
          </a:prstGeom>
          <a:solidFill>
            <a:srgbClr val="006D55"/>
          </a:solidFill>
          <a:ln w="9525" cap="flat" cmpd="sng" algn="ctr">
            <a:noFill/>
            <a:prstDash val="solid"/>
            <a:round/>
            <a:headEnd type="none" w="med" len="med"/>
            <a:tailEnd type="none" w="med" len="med"/>
          </a:ln>
          <a:effectLst/>
        </p:spPr>
        <p:txBody>
          <a:bodyPr vert="horz" wrap="square" lIns="91424" tIns="45712" rIns="91424" bIns="45712" numCol="1" rtlCol="0" anchor="t" anchorCtr="0" compatLnSpc="1">
            <a:prstTxWarp prst="textNoShape">
              <a:avLst/>
            </a:prstTxWarp>
          </a:bodyPr>
          <a:lstStyle/>
          <a:p>
            <a:pPr marL="609600" marR="0" indent="-609600" algn="l" defTabSz="914400" rtl="0" eaLnBrk="0" fontAlgn="base" latinLnBrk="0" hangingPunct="0">
              <a:lnSpc>
                <a:spcPct val="80000"/>
              </a:lnSpc>
              <a:spcBef>
                <a:spcPct val="2000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7758130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FF6E634-849B-0D38-B08C-8FA28CEF4D17}"/>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19458" name="Rectangle 2"/>
          <p:cNvSpPr>
            <a:spLocks noGrp="1" noChangeArrowheads="1"/>
          </p:cNvSpPr>
          <p:nvPr>
            <p:ph type="body" idx="1"/>
          </p:nvPr>
        </p:nvSpPr>
        <p:spPr bwMode="auto">
          <a:xfrm>
            <a:off x="2000548" y="1356382"/>
            <a:ext cx="6149378" cy="743936"/>
          </a:xfrm>
          <a:ln>
            <a:miter lim="800000"/>
            <a:headEnd/>
            <a:tailEnd/>
          </a:ln>
        </p:spPr>
        <p:txBody>
          <a:bodyPr vert="horz" wrap="square" lIns="83665" tIns="41834" rIns="83665" bIns="41834" numCol="1" anchor="t" anchorCtr="0" compatLnSpc="1">
            <a:prstTxWarp prst="textNoShape">
              <a:avLst/>
            </a:prstTxWarp>
          </a:bodyPr>
          <a:lstStyle/>
          <a:p>
            <a:pPr marL="0" indent="0" algn="ctr">
              <a:spcBef>
                <a:spcPct val="0"/>
              </a:spcBef>
              <a:spcAft>
                <a:spcPct val="25000"/>
              </a:spcAft>
              <a:buNone/>
              <a:defRPr/>
            </a:pPr>
            <a:r>
              <a:rPr lang="en-US" sz="3600"/>
              <a:t>🌾</a:t>
            </a:r>
            <a:r>
              <a:rPr lang="en-US" sz="3295" b="1">
                <a:latin typeface="Arial" charset="0"/>
              </a:rPr>
              <a:t>Land Quality/Productivity</a:t>
            </a:r>
          </a:p>
        </p:txBody>
      </p:sp>
      <p:sp>
        <p:nvSpPr>
          <p:cNvPr id="17413" name="Rectangle 2"/>
          <p:cNvSpPr>
            <a:spLocks noChangeArrowheads="1"/>
          </p:cNvSpPr>
          <p:nvPr/>
        </p:nvSpPr>
        <p:spPr bwMode="auto">
          <a:xfrm>
            <a:off x="895560" y="579139"/>
            <a:ext cx="8359357" cy="777243"/>
          </a:xfrm>
          <a:prstGeom prst="rect">
            <a:avLst/>
          </a:prstGeom>
          <a:noFill/>
          <a:ln w="9525">
            <a:noFill/>
            <a:miter lim="800000"/>
            <a:headEnd/>
            <a:tailEnd/>
          </a:ln>
        </p:spPr>
        <p:txBody>
          <a:bodyPr lIns="83665" tIns="41834" rIns="83665" bIns="41834"/>
          <a:lstStyle/>
          <a:p>
            <a:pPr algn="ctr" eaLnBrk="0" hangingPunct="0">
              <a:defRPr/>
            </a:pPr>
            <a:r>
              <a:rPr lang="en-US" sz="4395" b="1">
                <a:solidFill>
                  <a:srgbClr val="006D55"/>
                </a:solidFill>
                <a:latin typeface="Arial Black" panose="020B0A04020102020204" pitchFamily="34" charset="0"/>
              </a:rPr>
              <a:t>Factors to Consider</a:t>
            </a:r>
          </a:p>
        </p:txBody>
      </p:sp>
      <p:sp>
        <p:nvSpPr>
          <p:cNvPr id="4" name="TextBox 3">
            <a:extLst>
              <a:ext uri="{FF2B5EF4-FFF2-40B4-BE49-F238E27FC236}">
                <a16:creationId xmlns:a16="http://schemas.microsoft.com/office/drawing/2014/main" id="{8D18B700-4AE8-430E-8A1B-8B64F59B98EF}"/>
              </a:ext>
            </a:extLst>
          </p:cNvPr>
          <p:cNvSpPr txBox="1"/>
          <p:nvPr/>
        </p:nvSpPr>
        <p:spPr>
          <a:xfrm>
            <a:off x="914400" y="2100318"/>
            <a:ext cx="8254612" cy="1445011"/>
          </a:xfrm>
          <a:prstGeom prst="rect">
            <a:avLst/>
          </a:prstGeom>
          <a:noFill/>
        </p:spPr>
        <p:txBody>
          <a:bodyPr wrap="square" rtlCol="0">
            <a:spAutoFit/>
          </a:bodyPr>
          <a:lstStyle/>
          <a:p>
            <a:pPr algn="ctr"/>
            <a:r>
              <a:rPr lang="en-US" sz="2930"/>
              <a:t>The higher the quality of the land, and the more improvements the greater advantage to having a share of the crop</a:t>
            </a:r>
          </a:p>
        </p:txBody>
      </p:sp>
      <p:pic>
        <p:nvPicPr>
          <p:cNvPr id="3" name="Picture 2">
            <a:extLst>
              <a:ext uri="{FF2B5EF4-FFF2-40B4-BE49-F238E27FC236}">
                <a16:creationId xmlns:a16="http://schemas.microsoft.com/office/drawing/2014/main" id="{9C0A3A85-4FED-8B3F-A4E0-55F52DB33FC4}"/>
              </a:ext>
            </a:extLst>
          </p:cNvPr>
          <p:cNvPicPr>
            <a:picLocks noChangeAspect="1"/>
          </p:cNvPicPr>
          <p:nvPr/>
        </p:nvPicPr>
        <p:blipFill>
          <a:blip r:embed="rId3"/>
          <a:srcRect l="2745" t="3439"/>
          <a:stretch>
            <a:fillRect/>
          </a:stretch>
        </p:blipFill>
        <p:spPr>
          <a:xfrm>
            <a:off x="129144" y="3872939"/>
            <a:ext cx="4806963" cy="2362468"/>
          </a:xfrm>
          <a:prstGeom prst="roundRect">
            <a:avLst>
              <a:gd name="adj" fmla="val 6435"/>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a:extLst>
              <a:ext uri="{FF2B5EF4-FFF2-40B4-BE49-F238E27FC236}">
                <a16:creationId xmlns:a16="http://schemas.microsoft.com/office/drawing/2014/main" id="{BCE310F9-2771-3423-141B-A150457C9D47}"/>
              </a:ext>
            </a:extLst>
          </p:cNvPr>
          <p:cNvPicPr>
            <a:picLocks noChangeAspect="1"/>
          </p:cNvPicPr>
          <p:nvPr/>
        </p:nvPicPr>
        <p:blipFill>
          <a:blip r:embed="rId4"/>
          <a:srcRect l="1787" t="4269" b="6995"/>
          <a:stretch>
            <a:fillRect/>
          </a:stretch>
        </p:blipFill>
        <p:spPr>
          <a:xfrm>
            <a:off x="5191042" y="3894245"/>
            <a:ext cx="4820303" cy="2319856"/>
          </a:xfrm>
          <a:prstGeom prst="roundRect">
            <a:avLst>
              <a:gd name="adj" fmla="val 5340"/>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3FE01C3-C54B-C2FF-8F7D-936B44D7979D}"/>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5" name="AutoShape 2">
            <a:extLst>
              <a:ext uri="{FF2B5EF4-FFF2-40B4-BE49-F238E27FC236}">
                <a16:creationId xmlns:a16="http://schemas.microsoft.com/office/drawing/2014/main" id="{4B34AFC5-0A75-7DE6-B358-874637239BDA}"/>
              </a:ext>
            </a:extLst>
          </p:cNvPr>
          <p:cNvSpPr>
            <a:spLocks noChangeAspect="1" noChangeArrowheads="1"/>
          </p:cNvSpPr>
          <p:nvPr/>
        </p:nvSpPr>
        <p:spPr bwMode="auto">
          <a:xfrm>
            <a:off x="4912677" y="3495040"/>
            <a:ext cx="325120" cy="32512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7536" tIns="48768" rIns="97536" bIns="48768" numCol="1" anchor="t" anchorCtr="0" compatLnSpc="1">
            <a:prstTxWarp prst="textNoShape">
              <a:avLst/>
            </a:prstTxWarp>
          </a:bodyPr>
          <a:lstStyle/>
          <a:p>
            <a:endParaRPr lang="en-US" sz="3592"/>
          </a:p>
        </p:txBody>
      </p:sp>
      <p:sp>
        <p:nvSpPr>
          <p:cNvPr id="2" name="Title 1">
            <a:extLst>
              <a:ext uri="{FF2B5EF4-FFF2-40B4-BE49-F238E27FC236}">
                <a16:creationId xmlns:a16="http://schemas.microsoft.com/office/drawing/2014/main" id="{6B282BED-2D8D-439B-A98E-723AA8355E9F}"/>
              </a:ext>
            </a:extLst>
          </p:cNvPr>
          <p:cNvSpPr>
            <a:spLocks noGrp="1"/>
          </p:cNvSpPr>
          <p:nvPr>
            <p:ph type="title"/>
          </p:nvPr>
        </p:nvSpPr>
        <p:spPr>
          <a:xfrm>
            <a:off x="726986" y="207582"/>
            <a:ext cx="8696502" cy="844231"/>
          </a:xfrm>
        </p:spPr>
        <p:txBody>
          <a:bodyPr/>
          <a:lstStyle/>
          <a:p>
            <a:r>
              <a:rPr lang="en-US" sz="4395" b="1">
                <a:solidFill>
                  <a:srgbClr val="006D55"/>
                </a:solidFill>
                <a:latin typeface="Arial Black" panose="020B0A04020102020204" pitchFamily="34" charset="0"/>
                <a:cs typeface="Arial" panose="020B0604020202020204" pitchFamily="34" charset="0"/>
              </a:rPr>
              <a:t>Farm Improvements</a:t>
            </a:r>
          </a:p>
        </p:txBody>
      </p:sp>
      <p:pic>
        <p:nvPicPr>
          <p:cNvPr id="10" name="Picture 9">
            <a:extLst>
              <a:ext uri="{FF2B5EF4-FFF2-40B4-BE49-F238E27FC236}">
                <a16:creationId xmlns:a16="http://schemas.microsoft.com/office/drawing/2014/main" id="{4DA7BAA9-B558-0569-E750-C679F7543F66}"/>
              </a:ext>
            </a:extLst>
          </p:cNvPr>
          <p:cNvPicPr>
            <a:picLocks noChangeAspect="1"/>
          </p:cNvPicPr>
          <p:nvPr/>
        </p:nvPicPr>
        <p:blipFill>
          <a:blip r:embed="rId3"/>
          <a:srcRect b="6622"/>
          <a:stretch>
            <a:fillRect/>
          </a:stretch>
        </p:blipFill>
        <p:spPr>
          <a:xfrm>
            <a:off x="330413" y="1158171"/>
            <a:ext cx="4538073" cy="2567911"/>
          </a:xfrm>
          <a:prstGeom prst="roundRect">
            <a:avLst>
              <a:gd name="adj" fmla="val 6025"/>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a:extLst>
              <a:ext uri="{FF2B5EF4-FFF2-40B4-BE49-F238E27FC236}">
                <a16:creationId xmlns:a16="http://schemas.microsoft.com/office/drawing/2014/main" id="{6F9AA0D5-54AD-2F01-1497-3AF31D7C4780}"/>
              </a:ext>
            </a:extLst>
          </p:cNvPr>
          <p:cNvPicPr>
            <a:picLocks noChangeAspect="1"/>
          </p:cNvPicPr>
          <p:nvPr/>
        </p:nvPicPr>
        <p:blipFill>
          <a:blip r:embed="rId4"/>
          <a:stretch>
            <a:fillRect/>
          </a:stretch>
        </p:blipFill>
        <p:spPr>
          <a:xfrm>
            <a:off x="5237797" y="1158171"/>
            <a:ext cx="4538073" cy="2567911"/>
          </a:xfrm>
          <a:prstGeom prst="roundRect">
            <a:avLst>
              <a:gd name="adj" fmla="val 6844"/>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descr="A truck with a large tube on the back&#10;&#10;AI-generated content may be incorrect.">
            <a:extLst>
              <a:ext uri="{FF2B5EF4-FFF2-40B4-BE49-F238E27FC236}">
                <a16:creationId xmlns:a16="http://schemas.microsoft.com/office/drawing/2014/main" id="{301F5AFC-B9E9-F8B1-C708-D4205191F10E}"/>
              </a:ext>
            </a:extLst>
          </p:cNvPr>
          <p:cNvPicPr>
            <a:picLocks noChangeAspect="1"/>
          </p:cNvPicPr>
          <p:nvPr/>
        </p:nvPicPr>
        <p:blipFill>
          <a:blip r:embed="rId5">
            <a:extLst>
              <a:ext uri="{28A0092B-C50C-407E-A947-70E740481C1C}">
                <a14:useLocalDpi xmlns:a14="http://schemas.microsoft.com/office/drawing/2010/main" val="0"/>
              </a:ext>
            </a:extLst>
          </a:blip>
          <a:srcRect t="2869" b="20992"/>
          <a:stretch>
            <a:fillRect/>
          </a:stretch>
        </p:blipFill>
        <p:spPr>
          <a:xfrm>
            <a:off x="330412" y="3905498"/>
            <a:ext cx="4538074" cy="2591436"/>
          </a:xfrm>
          <a:prstGeom prst="roundRect">
            <a:avLst>
              <a:gd name="adj" fmla="val 4500"/>
            </a:avLst>
          </a:prstGeom>
          <a:ln>
            <a:noFill/>
          </a:ln>
          <a:effectLst>
            <a:outerShdw blurRad="50800" dist="38100" algn="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Content Placeholder 7" descr="A large field with dirt and dirt&#10;&#10;AI-generated content may be incorrect.">
            <a:extLst>
              <a:ext uri="{FF2B5EF4-FFF2-40B4-BE49-F238E27FC236}">
                <a16:creationId xmlns:a16="http://schemas.microsoft.com/office/drawing/2014/main" id="{3E0B50FD-23FA-78A2-D3A1-00C477194185}"/>
              </a:ext>
            </a:extLst>
          </p:cNvPr>
          <p:cNvPicPr>
            <a:picLocks noGrp="1" noChangeAspect="1"/>
          </p:cNvPicPr>
          <p:nvPr>
            <p:ph idx="1"/>
          </p:nvPr>
        </p:nvPicPr>
        <p:blipFill>
          <a:blip r:embed="rId6">
            <a:extLst>
              <a:ext uri="{28A0092B-C50C-407E-A947-70E740481C1C}">
                <a14:useLocalDpi xmlns:a14="http://schemas.microsoft.com/office/drawing/2010/main" val="0"/>
              </a:ext>
            </a:extLst>
          </a:blip>
          <a:srcRect t="15403" b="7767"/>
          <a:stretch>
            <a:fillRect/>
          </a:stretch>
        </p:blipFill>
        <p:spPr>
          <a:xfrm>
            <a:off x="5237796" y="3884478"/>
            <a:ext cx="4538074" cy="2614959"/>
          </a:xfrm>
          <a:prstGeom prst="roundRect">
            <a:avLst>
              <a:gd name="adj" fmla="val 5815"/>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2827319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4A41C-5AA5-11D2-1DFF-6A3E1B668A8F}"/>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292B1EB-181C-8FF1-F0D9-45D70679DE21}"/>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31746" name="Rectangle 2">
            <a:extLst>
              <a:ext uri="{FF2B5EF4-FFF2-40B4-BE49-F238E27FC236}">
                <a16:creationId xmlns:a16="http://schemas.microsoft.com/office/drawing/2014/main" id="{81B78DC3-189E-8FC5-BEB1-540A30BFE580}"/>
              </a:ext>
            </a:extLst>
          </p:cNvPr>
          <p:cNvSpPr>
            <a:spLocks noGrp="1" noChangeArrowheads="1"/>
          </p:cNvSpPr>
          <p:nvPr>
            <p:ph type="body" idx="1"/>
          </p:nvPr>
        </p:nvSpPr>
        <p:spPr bwMode="auto">
          <a:xfrm>
            <a:off x="895558" y="1158278"/>
            <a:ext cx="8359356" cy="5326605"/>
          </a:xfrm>
          <a:ln>
            <a:miter lim="800000"/>
            <a:headEnd/>
            <a:tailEnd/>
          </a:ln>
        </p:spPr>
        <p:txBody>
          <a:bodyPr vert="horz" wrap="square" lIns="83665" tIns="41834" rIns="83665" bIns="41834" numCol="1" anchor="t" anchorCtr="0" compatLnSpc="1">
            <a:prstTxWarp prst="textNoShape">
              <a:avLst/>
            </a:prstTxWarp>
          </a:bodyPr>
          <a:lstStyle/>
          <a:p>
            <a:pPr marL="0" indent="0" algn="ctr">
              <a:buNone/>
            </a:pPr>
            <a:r>
              <a:rPr lang="en-US" sz="2400" b="1">
                <a:latin typeface="Arial" panose="020B0604020202020204" pitchFamily="34" charset="0"/>
                <a:cs typeface="Arial" panose="020B0604020202020204" pitchFamily="34" charset="0"/>
              </a:rPr>
              <a:t>🧾 Tax Implications Considerations:</a:t>
            </a:r>
          </a:p>
          <a:p>
            <a:pPr marL="0" indent="0" algn="ctr">
              <a:buNone/>
            </a:pPr>
            <a:endParaRPr lang="en-US" sz="1200" b="1">
              <a:latin typeface="Arial" panose="020B0604020202020204" pitchFamily="34" charset="0"/>
              <a:cs typeface="Arial" panose="020B0604020202020204" pitchFamily="34" charset="0"/>
            </a:endParaRPr>
          </a:p>
          <a:p>
            <a:pPr>
              <a:spcBef>
                <a:spcPts val="1200"/>
              </a:spcBef>
            </a:pPr>
            <a:r>
              <a:rPr lang="en-US" sz="1800" b="1">
                <a:latin typeface="Arial" panose="020B0604020202020204" pitchFamily="34" charset="0"/>
                <a:cs typeface="Arial" panose="020B0604020202020204" pitchFamily="34" charset="0"/>
              </a:rPr>
              <a:t>§179 Deduction</a:t>
            </a:r>
            <a:br>
              <a:rPr lang="en-US" sz="1800">
                <a:latin typeface="Arial" panose="020B0604020202020204" pitchFamily="34" charset="0"/>
                <a:cs typeface="Arial" panose="020B0604020202020204" pitchFamily="34" charset="0"/>
              </a:rPr>
            </a:br>
            <a:r>
              <a:rPr lang="en-US" sz="1600">
                <a:latin typeface="Arial" panose="020B0604020202020204" pitchFamily="34" charset="0"/>
                <a:cs typeface="Arial" panose="020B0604020202020204" pitchFamily="34" charset="0"/>
              </a:rPr>
              <a:t>Immediate expensing of qualified business expenses</a:t>
            </a:r>
          </a:p>
          <a:p>
            <a:pPr>
              <a:spcBef>
                <a:spcPts val="1200"/>
              </a:spcBef>
            </a:pPr>
            <a:r>
              <a:rPr lang="en-US" sz="1800" b="1">
                <a:latin typeface="Arial" panose="020B0604020202020204" pitchFamily="34" charset="0"/>
                <a:cs typeface="Arial" panose="020B0604020202020204" pitchFamily="34" charset="0"/>
              </a:rPr>
              <a:t>§168(k) Bonus Depreciation</a:t>
            </a:r>
            <a:br>
              <a:rPr lang="en-US" sz="1800">
                <a:latin typeface="Arial" panose="020B0604020202020204" pitchFamily="34" charset="0"/>
                <a:cs typeface="Arial" panose="020B0604020202020204" pitchFamily="34" charset="0"/>
              </a:rPr>
            </a:br>
            <a:r>
              <a:rPr lang="en-US" sz="1800">
                <a:latin typeface="Arial" panose="020B0604020202020204" pitchFamily="34" charset="0"/>
                <a:cs typeface="Arial" panose="020B0604020202020204" pitchFamily="34" charset="0"/>
              </a:rPr>
              <a:t>Bonus depreciation on qualified assets phasing out – 2025: 40%</a:t>
            </a:r>
          </a:p>
          <a:p>
            <a:pPr lvl="1">
              <a:spcBef>
                <a:spcPts val="1200"/>
              </a:spcBef>
            </a:pPr>
            <a:r>
              <a:rPr lang="en-US" sz="1400">
                <a:latin typeface="Arial" panose="020B0604020202020204" pitchFamily="34" charset="0"/>
                <a:cs typeface="Arial" panose="020B0604020202020204" pitchFamily="34" charset="0"/>
              </a:rPr>
              <a:t>As of July 2025, bonus depreciation underwent significant changes under the One Big Beautiful Bill (OBBB) reinstates 100% bonus depreciation</a:t>
            </a:r>
          </a:p>
          <a:p>
            <a:pPr>
              <a:spcBef>
                <a:spcPts val="1200"/>
              </a:spcBef>
            </a:pPr>
            <a:r>
              <a:rPr lang="en-US" sz="1800" b="1">
                <a:latin typeface="Arial" panose="020B0604020202020204" pitchFamily="34" charset="0"/>
                <a:cs typeface="Arial" panose="020B0604020202020204" pitchFamily="34" charset="0"/>
              </a:rPr>
              <a:t>Social Security Ramification</a:t>
            </a:r>
          </a:p>
          <a:p>
            <a:pPr>
              <a:spcBef>
                <a:spcPts val="1200"/>
              </a:spcBef>
            </a:pPr>
            <a:r>
              <a:rPr lang="en-US" sz="1800" b="1">
                <a:latin typeface="Arial" panose="020B0604020202020204" pitchFamily="34" charset="0"/>
                <a:cs typeface="Arial" panose="020B0604020202020204" pitchFamily="34" charset="0"/>
              </a:rPr>
              <a:t>Estate Tax Ramifications</a:t>
            </a:r>
            <a:br>
              <a:rPr lang="en-US" sz="1800">
                <a:latin typeface="Arial" panose="020B0604020202020204" pitchFamily="34" charset="0"/>
                <a:cs typeface="Arial" panose="020B0604020202020204" pitchFamily="34" charset="0"/>
              </a:rPr>
            </a:br>
            <a:r>
              <a:rPr lang="en-US" sz="1600">
                <a:latin typeface="Arial" panose="020B0604020202020204" pitchFamily="34" charset="0"/>
                <a:cs typeface="Arial" panose="020B0604020202020204" pitchFamily="34" charset="0"/>
              </a:rPr>
              <a:t>Considerations for high-net-worth transfers and exemptions</a:t>
            </a:r>
          </a:p>
          <a:p>
            <a:pPr>
              <a:spcBef>
                <a:spcPts val="1200"/>
              </a:spcBef>
            </a:pPr>
            <a:r>
              <a:rPr lang="en-US" sz="1800" b="1">
                <a:latin typeface="Arial" panose="020B0604020202020204" pitchFamily="34" charset="0"/>
                <a:cs typeface="Arial" panose="020B0604020202020204" pitchFamily="34" charset="0"/>
              </a:rPr>
              <a:t>Deductibility of Certain Expenses</a:t>
            </a:r>
            <a:br>
              <a:rPr lang="en-US" sz="1800">
                <a:latin typeface="Arial" panose="020B0604020202020204" pitchFamily="34" charset="0"/>
                <a:cs typeface="Arial" panose="020B0604020202020204" pitchFamily="34" charset="0"/>
              </a:rPr>
            </a:br>
            <a:r>
              <a:rPr lang="en-US" sz="1600">
                <a:latin typeface="Arial" panose="020B0604020202020204" pitchFamily="34" charset="0"/>
                <a:cs typeface="Arial" panose="020B0604020202020204" pitchFamily="34" charset="0"/>
              </a:rPr>
              <a:t>Differences between cash rent and participating leases </a:t>
            </a:r>
          </a:p>
          <a:p>
            <a:pPr>
              <a:spcBef>
                <a:spcPts val="1200"/>
              </a:spcBef>
            </a:pPr>
            <a:r>
              <a:rPr lang="en-US" sz="1800" b="1">
                <a:latin typeface="Arial" panose="020B0604020202020204" pitchFamily="34" charset="0"/>
                <a:cs typeface="Arial" panose="020B0604020202020204" pitchFamily="34" charset="0"/>
              </a:rPr>
              <a:t>QBI Deduction (Qualified Business Income)</a:t>
            </a:r>
            <a:br>
              <a:rPr lang="en-US" sz="1800">
                <a:latin typeface="Arial" panose="020B0604020202020204" pitchFamily="34" charset="0"/>
                <a:cs typeface="Arial" panose="020B0604020202020204" pitchFamily="34" charset="0"/>
              </a:rPr>
            </a:br>
            <a:r>
              <a:rPr lang="en-US" sz="1600">
                <a:latin typeface="Arial" panose="020B0604020202020204" pitchFamily="34" charset="0"/>
                <a:cs typeface="Arial" panose="020B0604020202020204" pitchFamily="34" charset="0"/>
              </a:rPr>
              <a:t>One Big Beautiful Bill (OBBB) moves the deduction from 20% to 23%</a:t>
            </a:r>
            <a:endParaRPr lang="en-US" sz="1600" b="1">
              <a:latin typeface="Arial" charset="0"/>
            </a:endParaRPr>
          </a:p>
          <a:p>
            <a:pPr marL="557900" indent="-557900">
              <a:spcBef>
                <a:spcPct val="0"/>
              </a:spcBef>
              <a:spcAft>
                <a:spcPct val="25000"/>
              </a:spcAft>
              <a:buNone/>
              <a:defRPr/>
            </a:pPr>
            <a:endParaRPr lang="en-US" sz="1800" b="1">
              <a:latin typeface="Arial" charset="0"/>
            </a:endParaRPr>
          </a:p>
        </p:txBody>
      </p:sp>
      <p:sp>
        <p:nvSpPr>
          <p:cNvPr id="24581" name="Rectangle 2">
            <a:extLst>
              <a:ext uri="{FF2B5EF4-FFF2-40B4-BE49-F238E27FC236}">
                <a16:creationId xmlns:a16="http://schemas.microsoft.com/office/drawing/2014/main" id="{DCE8956D-6D1C-A287-90DC-EF1662A82B61}"/>
              </a:ext>
            </a:extLst>
          </p:cNvPr>
          <p:cNvSpPr>
            <a:spLocks noChangeArrowheads="1"/>
          </p:cNvSpPr>
          <p:nvPr/>
        </p:nvSpPr>
        <p:spPr bwMode="auto">
          <a:xfrm>
            <a:off x="895558" y="190518"/>
            <a:ext cx="8359357" cy="777243"/>
          </a:xfrm>
          <a:prstGeom prst="rect">
            <a:avLst/>
          </a:prstGeom>
          <a:noFill/>
          <a:ln w="9525">
            <a:noFill/>
            <a:miter lim="800000"/>
            <a:headEnd/>
            <a:tailEnd/>
          </a:ln>
        </p:spPr>
        <p:txBody>
          <a:bodyPr lIns="83665" tIns="41834" rIns="83665" bIns="41834"/>
          <a:lstStyle/>
          <a:p>
            <a:pPr algn="ctr" eaLnBrk="0" hangingPunct="0">
              <a:defRPr/>
            </a:pPr>
            <a:r>
              <a:rPr lang="en-US" sz="4395" b="1">
                <a:solidFill>
                  <a:srgbClr val="006D55"/>
                </a:solidFill>
                <a:latin typeface="Arial Black" panose="020B0A04020102020204" pitchFamily="34" charset="0"/>
              </a:rPr>
              <a:t>Factors to Consider</a:t>
            </a:r>
          </a:p>
        </p:txBody>
      </p:sp>
    </p:spTree>
    <p:extLst>
      <p:ext uri="{BB962C8B-B14F-4D97-AF65-F5344CB8AC3E}">
        <p14:creationId xmlns:p14="http://schemas.microsoft.com/office/powerpoint/2010/main" val="1889654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E7629BC-0F8F-D289-5975-D3D3C1FBDD8E}"/>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2" name="Title 1">
            <a:extLst>
              <a:ext uri="{FF2B5EF4-FFF2-40B4-BE49-F238E27FC236}">
                <a16:creationId xmlns:a16="http://schemas.microsoft.com/office/drawing/2014/main" id="{A459E103-130D-C62D-9E35-6320CC1E14A3}"/>
              </a:ext>
            </a:extLst>
          </p:cNvPr>
          <p:cNvSpPr>
            <a:spLocks noGrp="1"/>
          </p:cNvSpPr>
          <p:nvPr>
            <p:ph type="title"/>
          </p:nvPr>
        </p:nvSpPr>
        <p:spPr>
          <a:xfrm>
            <a:off x="1066896" y="409740"/>
            <a:ext cx="8016681" cy="930933"/>
          </a:xfrm>
        </p:spPr>
        <p:txBody>
          <a:bodyPr/>
          <a:lstStyle/>
          <a:p>
            <a:r>
              <a:rPr lang="en-US" sz="4395" b="1">
                <a:solidFill>
                  <a:srgbClr val="006D55"/>
                </a:solidFill>
                <a:latin typeface="Arial Black" panose="020B0A04020102020204" pitchFamily="34" charset="0"/>
                <a:cs typeface="Arial" panose="020B0604020202020204" pitchFamily="34" charset="0"/>
              </a:rPr>
              <a:t>Financial Considerations</a:t>
            </a:r>
          </a:p>
        </p:txBody>
      </p:sp>
      <p:pic>
        <p:nvPicPr>
          <p:cNvPr id="18" name="Picture 17">
            <a:extLst>
              <a:ext uri="{FF2B5EF4-FFF2-40B4-BE49-F238E27FC236}">
                <a16:creationId xmlns:a16="http://schemas.microsoft.com/office/drawing/2014/main" id="{4FB7FF97-19F3-6442-4857-F99914CD73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54" y="1340673"/>
            <a:ext cx="10008360" cy="4450526"/>
          </a:xfrm>
          <a:prstGeom prst="rect">
            <a:avLst/>
          </a:prstGeom>
        </p:spPr>
      </p:pic>
    </p:spTree>
    <p:extLst>
      <p:ext uri="{BB962C8B-B14F-4D97-AF65-F5344CB8AC3E}">
        <p14:creationId xmlns:p14="http://schemas.microsoft.com/office/powerpoint/2010/main" val="72131688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DBDF-989A-9C97-8031-4496B0CA219B}"/>
              </a:ext>
            </a:extLst>
          </p:cNvPr>
          <p:cNvSpPr>
            <a:spLocks noGrp="1"/>
          </p:cNvSpPr>
          <p:nvPr>
            <p:ph type="title"/>
          </p:nvPr>
        </p:nvSpPr>
        <p:spPr>
          <a:xfrm>
            <a:off x="508001" y="293689"/>
            <a:ext cx="9134476" cy="757345"/>
          </a:xfrm>
        </p:spPr>
        <p:txBody>
          <a:bodyPr/>
          <a:lstStyle/>
          <a:p>
            <a:r>
              <a:rPr lang="en-US" sz="4000" b="1">
                <a:solidFill>
                  <a:srgbClr val="006D55"/>
                </a:solidFill>
                <a:latin typeface="Arial Black" panose="020B0A04020102020204" pitchFamily="34" charset="0"/>
                <a:cs typeface="Arial" panose="020B0604020202020204" pitchFamily="34" charset="0"/>
              </a:rPr>
              <a:t>Financial Considerations</a:t>
            </a:r>
            <a:endParaRPr lang="en-US"/>
          </a:p>
        </p:txBody>
      </p:sp>
      <p:sp>
        <p:nvSpPr>
          <p:cNvPr id="3" name="Content Placeholder 2">
            <a:extLst>
              <a:ext uri="{FF2B5EF4-FFF2-40B4-BE49-F238E27FC236}">
                <a16:creationId xmlns:a16="http://schemas.microsoft.com/office/drawing/2014/main" id="{F6E09435-4590-38B0-3AEA-BF9A6D8B1C20}"/>
              </a:ext>
            </a:extLst>
          </p:cNvPr>
          <p:cNvSpPr>
            <a:spLocks noGrp="1"/>
          </p:cNvSpPr>
          <p:nvPr>
            <p:ph idx="1"/>
          </p:nvPr>
        </p:nvSpPr>
        <p:spPr>
          <a:xfrm>
            <a:off x="508001" y="1947992"/>
            <a:ext cx="9134476" cy="2991869"/>
          </a:xfrm>
        </p:spPr>
        <p:txBody>
          <a:bodyPr/>
          <a:lstStyle/>
          <a:p>
            <a:pPr marL="0" indent="0" algn="ctr">
              <a:buNone/>
            </a:pPr>
            <a:r>
              <a:rPr lang="en-US" sz="2800" i="1"/>
              <a:t>"Many producers entered the 2024 crop year with strong working capital positions. However, throughout the 2024 and 2025 crop years with lower revenues and increased expenses, they are now experiencing a continued negative impact to their working capital." </a:t>
            </a:r>
          </a:p>
          <a:p>
            <a:pPr marL="0" indent="0" algn="ctr">
              <a:buNone/>
            </a:pPr>
            <a:endParaRPr lang="en-US" sz="2800" i="1"/>
          </a:p>
          <a:p>
            <a:pPr marL="0" indent="0" algn="ctr">
              <a:buNone/>
            </a:pPr>
            <a:r>
              <a:rPr lang="en-US" sz="2000"/>
              <a:t>– </a:t>
            </a:r>
            <a:r>
              <a:rPr lang="en-US" sz="2000" i="1"/>
              <a:t>Jason Lage, GNB Bank - Iowa</a:t>
            </a:r>
            <a:endParaRPr lang="en-US" sz="2000"/>
          </a:p>
          <a:p>
            <a:endParaRPr lang="en-US" sz="4400"/>
          </a:p>
        </p:txBody>
      </p:sp>
    </p:spTree>
    <p:extLst>
      <p:ext uri="{BB962C8B-B14F-4D97-AF65-F5344CB8AC3E}">
        <p14:creationId xmlns:p14="http://schemas.microsoft.com/office/powerpoint/2010/main" val="121725992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2CC1EB9-52A7-3166-A7A4-9F203BD890E0}"/>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2" name="Title 1">
            <a:extLst>
              <a:ext uri="{FF2B5EF4-FFF2-40B4-BE49-F238E27FC236}">
                <a16:creationId xmlns:a16="http://schemas.microsoft.com/office/drawing/2014/main" id="{F8F5BAFA-9CBE-46CB-A2B2-E63C889D49B7}"/>
              </a:ext>
            </a:extLst>
          </p:cNvPr>
          <p:cNvSpPr>
            <a:spLocks noGrp="1"/>
          </p:cNvSpPr>
          <p:nvPr>
            <p:ph type="title"/>
          </p:nvPr>
        </p:nvSpPr>
        <p:spPr/>
        <p:txBody>
          <a:bodyPr/>
          <a:lstStyle/>
          <a:p>
            <a:r>
              <a:rPr lang="en-US" sz="4395" b="1">
                <a:solidFill>
                  <a:srgbClr val="006D55"/>
                </a:solidFill>
                <a:latin typeface="Arial Black" panose="020B0A04020102020204" pitchFamily="34" charset="0"/>
                <a:cs typeface="Arial" panose="020B0604020202020204" pitchFamily="34" charset="0"/>
              </a:rPr>
              <a:t>Crop Income</a:t>
            </a:r>
          </a:p>
        </p:txBody>
      </p:sp>
      <p:graphicFrame>
        <p:nvGraphicFramePr>
          <p:cNvPr id="5" name="Content Placeholder 4">
            <a:extLst>
              <a:ext uri="{FF2B5EF4-FFF2-40B4-BE49-F238E27FC236}">
                <a16:creationId xmlns:a16="http://schemas.microsoft.com/office/drawing/2014/main" id="{58464A2A-8D38-49DC-A322-C98DC79ABF04}"/>
              </a:ext>
            </a:extLst>
          </p:cNvPr>
          <p:cNvGraphicFramePr>
            <a:graphicFrameLocks noGrp="1" noChangeAspect="1"/>
          </p:cNvGraphicFramePr>
          <p:nvPr>
            <p:ph idx="1"/>
            <p:extLst>
              <p:ext uri="{D42A27DB-BD31-4B8C-83A1-F6EECF244321}">
                <p14:modId xmlns:p14="http://schemas.microsoft.com/office/powerpoint/2010/main" val="2357449689"/>
              </p:ext>
            </p:extLst>
          </p:nvPr>
        </p:nvGraphicFramePr>
        <p:xfrm>
          <a:off x="1371600" y="1538288"/>
          <a:ext cx="7405688" cy="3941762"/>
        </p:xfrm>
        <a:graphic>
          <a:graphicData uri="http://schemas.openxmlformats.org/presentationml/2006/ole">
            <mc:AlternateContent xmlns:mc="http://schemas.openxmlformats.org/markup-compatibility/2006">
              <mc:Choice xmlns:v="urn:schemas-microsoft-com:vml" Requires="v">
                <p:oleObj name="Worksheet" r:id="rId3" imgW="6496082" imgH="3457511" progId="Excel.Sheet.12">
                  <p:embed/>
                </p:oleObj>
              </mc:Choice>
              <mc:Fallback>
                <p:oleObj name="Worksheet" r:id="rId3" imgW="6496082" imgH="3457511" progId="Excel.Sheet.12">
                  <p:embed/>
                  <p:pic>
                    <p:nvPicPr>
                      <p:cNvPr id="5" name="Content Placeholder 4">
                        <a:extLst>
                          <a:ext uri="{FF2B5EF4-FFF2-40B4-BE49-F238E27FC236}">
                            <a16:creationId xmlns:a16="http://schemas.microsoft.com/office/drawing/2014/main" id="{58464A2A-8D38-49DC-A322-C98DC79ABF04}"/>
                          </a:ext>
                        </a:extLst>
                      </p:cNvPr>
                      <p:cNvPicPr/>
                      <p:nvPr/>
                    </p:nvPicPr>
                    <p:blipFill>
                      <a:blip r:embed="rId4"/>
                      <a:stretch>
                        <a:fillRect/>
                      </a:stretch>
                    </p:blipFill>
                    <p:spPr>
                      <a:xfrm>
                        <a:off x="1371600" y="1538288"/>
                        <a:ext cx="7405688" cy="3941762"/>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3D44B0D4-5025-28AD-6657-78C23ADD2C35}"/>
              </a:ext>
            </a:extLst>
          </p:cNvPr>
          <p:cNvPicPr>
            <a:picLocks noChangeAspect="1"/>
          </p:cNvPicPr>
          <p:nvPr/>
        </p:nvPicPr>
        <p:blipFill>
          <a:blip r:embed="rId5"/>
          <a:stretch>
            <a:fillRect/>
          </a:stretch>
        </p:blipFill>
        <p:spPr>
          <a:xfrm>
            <a:off x="119968" y="1971461"/>
            <a:ext cx="933580" cy="3077004"/>
          </a:xfrm>
          <a:prstGeom prst="rect">
            <a:avLst/>
          </a:prstGeom>
        </p:spPr>
      </p:pic>
    </p:spTree>
    <p:extLst>
      <p:ext uri="{BB962C8B-B14F-4D97-AF65-F5344CB8AC3E}">
        <p14:creationId xmlns:p14="http://schemas.microsoft.com/office/powerpoint/2010/main" val="14749290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B72EADB5-F505-2D64-BA2E-B1780DB36A44}"/>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2" name="Title 1">
            <a:extLst>
              <a:ext uri="{FF2B5EF4-FFF2-40B4-BE49-F238E27FC236}">
                <a16:creationId xmlns:a16="http://schemas.microsoft.com/office/drawing/2014/main" id="{CEB74F60-E5F4-4765-B265-B17615CEA372}"/>
              </a:ext>
            </a:extLst>
          </p:cNvPr>
          <p:cNvSpPr>
            <a:spLocks noGrp="1"/>
          </p:cNvSpPr>
          <p:nvPr>
            <p:ph type="title"/>
          </p:nvPr>
        </p:nvSpPr>
        <p:spPr/>
        <p:txBody>
          <a:bodyPr/>
          <a:lstStyle/>
          <a:p>
            <a:r>
              <a:rPr lang="en-US" sz="4395" b="1">
                <a:solidFill>
                  <a:srgbClr val="006D55"/>
                </a:solidFill>
                <a:latin typeface="Arial Black" panose="020B0A04020102020204" pitchFamily="34" charset="0"/>
                <a:cs typeface="Arial" panose="020B0604020202020204" pitchFamily="34" charset="0"/>
              </a:rPr>
              <a:t> Crop Expenses</a:t>
            </a:r>
          </a:p>
        </p:txBody>
      </p:sp>
      <p:graphicFrame>
        <p:nvGraphicFramePr>
          <p:cNvPr id="4" name="Object 3">
            <a:extLst>
              <a:ext uri="{FF2B5EF4-FFF2-40B4-BE49-F238E27FC236}">
                <a16:creationId xmlns:a16="http://schemas.microsoft.com/office/drawing/2014/main" id="{58DAFF88-C39D-41FA-868A-A94B6C3A6D8E}"/>
              </a:ext>
            </a:extLst>
          </p:cNvPr>
          <p:cNvGraphicFramePr>
            <a:graphicFrameLocks noChangeAspect="1"/>
          </p:cNvGraphicFramePr>
          <p:nvPr>
            <p:extLst>
              <p:ext uri="{D42A27DB-BD31-4B8C-83A1-F6EECF244321}">
                <p14:modId xmlns:p14="http://schemas.microsoft.com/office/powerpoint/2010/main" val="4006035503"/>
              </p:ext>
            </p:extLst>
          </p:nvPr>
        </p:nvGraphicFramePr>
        <p:xfrm>
          <a:off x="1528763" y="1947863"/>
          <a:ext cx="7353300" cy="3730625"/>
        </p:xfrm>
        <a:graphic>
          <a:graphicData uri="http://schemas.openxmlformats.org/presentationml/2006/ole">
            <mc:AlternateContent xmlns:mc="http://schemas.openxmlformats.org/markup-compatibility/2006">
              <mc:Choice xmlns:v="urn:schemas-microsoft-com:vml" Requires="v">
                <p:oleObj name="Worksheet" r:id="rId3" imgW="5562472" imgH="2819486" progId="Excel.Sheet.12">
                  <p:embed/>
                </p:oleObj>
              </mc:Choice>
              <mc:Fallback>
                <p:oleObj name="Worksheet" r:id="rId3" imgW="5562472" imgH="2819486" progId="Excel.Sheet.12">
                  <p:embed/>
                  <p:pic>
                    <p:nvPicPr>
                      <p:cNvPr id="4" name="Object 3">
                        <a:extLst>
                          <a:ext uri="{FF2B5EF4-FFF2-40B4-BE49-F238E27FC236}">
                            <a16:creationId xmlns:a16="http://schemas.microsoft.com/office/drawing/2014/main" id="{58DAFF88-C39D-41FA-868A-A94B6C3A6D8E}"/>
                          </a:ext>
                        </a:extLst>
                      </p:cNvPr>
                      <p:cNvPicPr/>
                      <p:nvPr/>
                    </p:nvPicPr>
                    <p:blipFill>
                      <a:blip r:embed="rId4"/>
                      <a:stretch>
                        <a:fillRect/>
                      </a:stretch>
                    </p:blipFill>
                    <p:spPr>
                      <a:xfrm>
                        <a:off x="1528763" y="1947863"/>
                        <a:ext cx="7353300" cy="3730625"/>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C837D901-DACF-DA4B-19B5-43174CD1F19C}"/>
              </a:ext>
            </a:extLst>
          </p:cNvPr>
          <p:cNvPicPr>
            <a:picLocks noChangeAspect="1"/>
          </p:cNvPicPr>
          <p:nvPr/>
        </p:nvPicPr>
        <p:blipFill>
          <a:blip r:embed="rId5"/>
          <a:stretch>
            <a:fillRect/>
          </a:stretch>
        </p:blipFill>
        <p:spPr>
          <a:xfrm>
            <a:off x="291970" y="2527659"/>
            <a:ext cx="933580" cy="3077004"/>
          </a:xfrm>
          <a:prstGeom prst="rect">
            <a:avLst/>
          </a:prstGeom>
        </p:spPr>
      </p:pic>
    </p:spTree>
    <p:extLst>
      <p:ext uri="{BB962C8B-B14F-4D97-AF65-F5344CB8AC3E}">
        <p14:creationId xmlns:p14="http://schemas.microsoft.com/office/powerpoint/2010/main" val="118623472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FFEAFBC-8026-CCFA-79FD-48622F0B9B73}"/>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2" name="Title 1">
            <a:extLst>
              <a:ext uri="{FF2B5EF4-FFF2-40B4-BE49-F238E27FC236}">
                <a16:creationId xmlns:a16="http://schemas.microsoft.com/office/drawing/2014/main" id="{B6B2216E-523A-43E6-90B9-ADDB7EA07E91}"/>
              </a:ext>
            </a:extLst>
          </p:cNvPr>
          <p:cNvSpPr>
            <a:spLocks noGrp="1"/>
          </p:cNvSpPr>
          <p:nvPr>
            <p:ph type="title"/>
          </p:nvPr>
        </p:nvSpPr>
        <p:spPr/>
        <p:txBody>
          <a:bodyPr/>
          <a:lstStyle/>
          <a:p>
            <a:r>
              <a:rPr lang="en-US" sz="4395" b="1">
                <a:solidFill>
                  <a:srgbClr val="006D55"/>
                </a:solidFill>
                <a:latin typeface="Arial Black" panose="020B0A04020102020204" pitchFamily="34" charset="0"/>
                <a:cs typeface="Arial" panose="020B0604020202020204" pitchFamily="34" charset="0"/>
              </a:rPr>
              <a:t>Crop Expenses</a:t>
            </a:r>
          </a:p>
        </p:txBody>
      </p:sp>
      <p:graphicFrame>
        <p:nvGraphicFramePr>
          <p:cNvPr id="4" name="Object 3">
            <a:extLst>
              <a:ext uri="{FF2B5EF4-FFF2-40B4-BE49-F238E27FC236}">
                <a16:creationId xmlns:a16="http://schemas.microsoft.com/office/drawing/2014/main" id="{0853B982-69DD-4887-B707-D684CCCC7B0D}"/>
              </a:ext>
            </a:extLst>
          </p:cNvPr>
          <p:cNvGraphicFramePr>
            <a:graphicFrameLocks noChangeAspect="1"/>
          </p:cNvGraphicFramePr>
          <p:nvPr>
            <p:extLst>
              <p:ext uri="{D42A27DB-BD31-4B8C-83A1-F6EECF244321}">
                <p14:modId xmlns:p14="http://schemas.microsoft.com/office/powerpoint/2010/main" val="4204631975"/>
              </p:ext>
            </p:extLst>
          </p:nvPr>
        </p:nvGraphicFramePr>
        <p:xfrm>
          <a:off x="1645776" y="2003897"/>
          <a:ext cx="7504573" cy="3734915"/>
        </p:xfrm>
        <a:graphic>
          <a:graphicData uri="http://schemas.openxmlformats.org/presentationml/2006/ole">
            <mc:AlternateContent xmlns:mc="http://schemas.openxmlformats.org/markup-compatibility/2006">
              <mc:Choice xmlns:v="urn:schemas-microsoft-com:vml" Requires="v">
                <p:oleObj name="Worksheet" r:id="rId3" imgW="5562472" imgH="2590629" progId="Excel.Sheet.12">
                  <p:embed/>
                </p:oleObj>
              </mc:Choice>
              <mc:Fallback>
                <p:oleObj name="Worksheet" r:id="rId3" imgW="5562472" imgH="2590629" progId="Excel.Sheet.12">
                  <p:embed/>
                  <p:pic>
                    <p:nvPicPr>
                      <p:cNvPr id="4" name="Object 3">
                        <a:extLst>
                          <a:ext uri="{FF2B5EF4-FFF2-40B4-BE49-F238E27FC236}">
                            <a16:creationId xmlns:a16="http://schemas.microsoft.com/office/drawing/2014/main" id="{0853B982-69DD-4887-B707-D684CCCC7B0D}"/>
                          </a:ext>
                        </a:extLst>
                      </p:cNvPr>
                      <p:cNvPicPr/>
                      <p:nvPr/>
                    </p:nvPicPr>
                    <p:blipFill>
                      <a:blip r:embed="rId4"/>
                      <a:stretch>
                        <a:fillRect/>
                      </a:stretch>
                    </p:blipFill>
                    <p:spPr>
                      <a:xfrm>
                        <a:off x="1645776" y="2003897"/>
                        <a:ext cx="7504573" cy="3734915"/>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02555C9D-D072-2594-290E-408FAA4B5682}"/>
              </a:ext>
            </a:extLst>
          </p:cNvPr>
          <p:cNvPicPr>
            <a:picLocks noChangeAspect="1"/>
          </p:cNvPicPr>
          <p:nvPr/>
        </p:nvPicPr>
        <p:blipFill>
          <a:blip r:embed="rId5"/>
          <a:stretch>
            <a:fillRect/>
          </a:stretch>
        </p:blipFill>
        <p:spPr>
          <a:xfrm>
            <a:off x="197603" y="2918118"/>
            <a:ext cx="1226285" cy="2315363"/>
          </a:xfrm>
          <a:prstGeom prst="rect">
            <a:avLst/>
          </a:prstGeom>
        </p:spPr>
      </p:pic>
    </p:spTree>
    <p:extLst>
      <p:ext uri="{BB962C8B-B14F-4D97-AF65-F5344CB8AC3E}">
        <p14:creationId xmlns:p14="http://schemas.microsoft.com/office/powerpoint/2010/main" val="197408238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0200" y="188845"/>
            <a:ext cx="7530074" cy="1274195"/>
          </a:xfrm>
          <a:prstGeom prst="rect">
            <a:avLst/>
          </a:prstGeom>
          <a:noFill/>
        </p:spPr>
        <p:txBody>
          <a:bodyPr wrap="square">
            <a:spAutoFit/>
          </a:bodyPr>
          <a:lstStyle/>
          <a:p>
            <a:pPr algn="ctr"/>
            <a:r>
              <a:rPr lang="en-US" sz="3840" b="1">
                <a:solidFill>
                  <a:srgbClr val="006D55"/>
                </a:solidFill>
              </a:rPr>
              <a:t>Revenue &amp; Cost Comparison: 2025 vs 2026</a:t>
            </a:r>
          </a:p>
        </p:txBody>
      </p:sp>
      <p:sp>
        <p:nvSpPr>
          <p:cNvPr id="3" name="TextBox 2"/>
          <p:cNvSpPr txBox="1"/>
          <p:nvPr/>
        </p:nvSpPr>
        <p:spPr>
          <a:xfrm>
            <a:off x="686117" y="1704778"/>
            <a:ext cx="8778240" cy="4363054"/>
          </a:xfrm>
          <a:prstGeom prst="rect">
            <a:avLst/>
          </a:prstGeom>
          <a:noFill/>
        </p:spPr>
        <p:txBody>
          <a:bodyPr wrap="square">
            <a:spAutoFit/>
          </a:bodyPr>
          <a:lstStyle/>
          <a:p>
            <a:r>
              <a:rPr lang="en-US" sz="1920" u="sng"/>
              <a:t>📈 **Revenue per Acre**</a:t>
            </a:r>
          </a:p>
          <a:p>
            <a:endParaRPr sz="1920"/>
          </a:p>
          <a:p>
            <a:pPr>
              <a:spcBef>
                <a:spcPts val="800"/>
              </a:spcBef>
            </a:pPr>
            <a:r>
              <a:rPr sz="1920"/>
              <a:t>• Corn: $978 (2025) ➜ $1,001 (2026) | ↑ </a:t>
            </a:r>
            <a:r>
              <a:rPr sz="1920">
                <a:solidFill>
                  <a:srgbClr val="006D55"/>
                </a:solidFill>
              </a:rPr>
              <a:t>$23 </a:t>
            </a:r>
            <a:r>
              <a:rPr sz="1920"/>
              <a:t>(2.4%)</a:t>
            </a:r>
          </a:p>
          <a:p>
            <a:pPr>
              <a:spcBef>
                <a:spcPts val="800"/>
              </a:spcBef>
            </a:pPr>
            <a:r>
              <a:rPr sz="1920"/>
              <a:t>• Beans: $644 (2025) ➜ $650 (2026) | ↑ </a:t>
            </a:r>
            <a:r>
              <a:rPr sz="1920">
                <a:solidFill>
                  <a:srgbClr val="006D55"/>
                </a:solidFill>
              </a:rPr>
              <a:t>$7 </a:t>
            </a:r>
            <a:r>
              <a:rPr sz="1920"/>
              <a:t>(1.0%)</a:t>
            </a:r>
          </a:p>
          <a:p>
            <a:pPr>
              <a:spcBef>
                <a:spcPts val="800"/>
              </a:spcBef>
            </a:pPr>
            <a:r>
              <a:rPr sz="2000" b="1"/>
              <a:t>• </a:t>
            </a:r>
            <a:r>
              <a:rPr lang="en-US" sz="2400" b="1"/>
              <a:t>Average Revenue: $811 ➜ $825 | ↑ </a:t>
            </a:r>
            <a:r>
              <a:rPr lang="en-US" sz="2400" b="1">
                <a:solidFill>
                  <a:srgbClr val="006D55"/>
                </a:solidFill>
              </a:rPr>
              <a:t>$15 </a:t>
            </a:r>
            <a:r>
              <a:rPr lang="en-US" sz="2400" b="1"/>
              <a:t>(1.8%)</a:t>
            </a:r>
          </a:p>
          <a:p>
            <a:br>
              <a:rPr sz="3592"/>
            </a:br>
            <a:r>
              <a:rPr lang="en-US" sz="1920" u="sng"/>
              <a:t>💸 **Cost per Acre**</a:t>
            </a:r>
          </a:p>
          <a:p>
            <a:endParaRPr lang="en-US" sz="1920" u="sng"/>
          </a:p>
          <a:p>
            <a:pPr>
              <a:spcBef>
                <a:spcPts val="800"/>
              </a:spcBef>
            </a:pPr>
            <a:r>
              <a:rPr sz="1920"/>
              <a:t>• Corn: $645 ➜ $655 | ↑ </a:t>
            </a:r>
            <a:r>
              <a:rPr sz="1920">
                <a:solidFill>
                  <a:srgbClr val="C00000"/>
                </a:solidFill>
              </a:rPr>
              <a:t>$10 </a:t>
            </a:r>
            <a:r>
              <a:rPr sz="1920"/>
              <a:t>(1.6%)</a:t>
            </a:r>
          </a:p>
          <a:p>
            <a:pPr>
              <a:spcBef>
                <a:spcPts val="800"/>
              </a:spcBef>
            </a:pPr>
            <a:r>
              <a:rPr sz="1920"/>
              <a:t>• Beans: $472 ➜ $482 | ↑ </a:t>
            </a:r>
            <a:r>
              <a:rPr sz="1920">
                <a:solidFill>
                  <a:srgbClr val="C00000"/>
                </a:solidFill>
              </a:rPr>
              <a:t>$10 </a:t>
            </a:r>
            <a:r>
              <a:rPr sz="1920"/>
              <a:t>(2.1%)</a:t>
            </a:r>
          </a:p>
          <a:p>
            <a:pPr>
              <a:spcBef>
                <a:spcPts val="800"/>
              </a:spcBef>
            </a:pPr>
            <a:r>
              <a:rPr lang="en-US" sz="2400" b="1"/>
              <a:t>• Average Cost: $559 ➜ $569 | ↑ </a:t>
            </a:r>
            <a:r>
              <a:rPr lang="en-US" sz="2400" b="1">
                <a:solidFill>
                  <a:srgbClr val="C00000"/>
                </a:solidFill>
              </a:rPr>
              <a:t>$10 </a:t>
            </a:r>
            <a:r>
              <a:rPr lang="en-US" sz="2400" b="1"/>
              <a:t>(1.8%)</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ED6D63C-2B24-FAD5-3958-D32A79D556EB}"/>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51202" name="Rectangle 2050"/>
          <p:cNvSpPr>
            <a:spLocks noGrp="1" noChangeArrowheads="1"/>
          </p:cNvSpPr>
          <p:nvPr>
            <p:ph type="title"/>
          </p:nvPr>
        </p:nvSpPr>
        <p:spPr bwMode="auto">
          <a:xfrm>
            <a:off x="430667" y="310372"/>
            <a:ext cx="9289142" cy="697339"/>
          </a:xfrm>
          <a:noFill/>
          <a:ln>
            <a:miter lim="800000"/>
            <a:headEnd/>
            <a:tailEnd/>
          </a:ln>
        </p:spPr>
        <p:txBody>
          <a:bodyPr vert="horz" wrap="square" lIns="83665" tIns="41834" rIns="83665" bIns="41834" numCol="1" anchor="t" anchorCtr="0" compatLnSpc="1">
            <a:prstTxWarp prst="textNoShape">
              <a:avLst/>
            </a:prstTxWarp>
          </a:bodyPr>
          <a:lstStyle/>
          <a:p>
            <a:r>
              <a:rPr lang="en-US" sz="4395" b="1">
                <a:solidFill>
                  <a:srgbClr val="006D55"/>
                </a:solidFill>
                <a:latin typeface="Arial Black" panose="020B0A04020102020204" pitchFamily="34" charset="0"/>
              </a:rPr>
              <a:t>Lease Termination Deadlines:</a:t>
            </a:r>
          </a:p>
        </p:txBody>
      </p:sp>
      <p:sp>
        <p:nvSpPr>
          <p:cNvPr id="51203" name="Text Box 2051"/>
          <p:cNvSpPr txBox="1">
            <a:spLocks noChangeArrowheads="1"/>
          </p:cNvSpPr>
          <p:nvPr/>
        </p:nvSpPr>
        <p:spPr bwMode="auto">
          <a:xfrm>
            <a:off x="914400" y="1318082"/>
            <a:ext cx="8577275" cy="5158182"/>
          </a:xfrm>
          <a:prstGeom prst="rect">
            <a:avLst/>
          </a:prstGeom>
          <a:noFill/>
          <a:ln w="9525">
            <a:noFill/>
            <a:miter lim="800000"/>
            <a:headEnd/>
            <a:tailEnd/>
          </a:ln>
        </p:spPr>
        <p:txBody>
          <a:bodyPr lIns="83665" tIns="41834" rIns="83665" bIns="41834">
            <a:spAutoFit/>
          </a:bodyPr>
          <a:lstStyle/>
          <a:p>
            <a:pPr eaLnBrk="0" hangingPunct="0">
              <a:lnSpc>
                <a:spcPct val="110000"/>
              </a:lnSpc>
              <a:spcBef>
                <a:spcPct val="50000"/>
              </a:spcBef>
            </a:pPr>
            <a:r>
              <a:rPr lang="en-US" sz="2196" b="1"/>
              <a:t>Iowa 		– September 1</a:t>
            </a:r>
            <a:r>
              <a:rPr lang="en-US" sz="2196" b="1" baseline="30000"/>
              <a:t>st</a:t>
            </a:r>
            <a:endParaRPr lang="en-US" sz="2196" b="1"/>
          </a:p>
          <a:p>
            <a:pPr eaLnBrk="0" hangingPunct="0">
              <a:lnSpc>
                <a:spcPct val="110000"/>
              </a:lnSpc>
              <a:spcBef>
                <a:spcPct val="50000"/>
              </a:spcBef>
            </a:pPr>
            <a:r>
              <a:rPr lang="en-US" sz="2196" b="1"/>
              <a:t>Illinois	 	– November 1</a:t>
            </a:r>
            <a:r>
              <a:rPr lang="en-US" sz="2196" b="1" baseline="30000"/>
              <a:t>st</a:t>
            </a:r>
            <a:endParaRPr lang="en-US" sz="2196" b="1"/>
          </a:p>
          <a:p>
            <a:pPr eaLnBrk="0" hangingPunct="0">
              <a:lnSpc>
                <a:spcPct val="110000"/>
              </a:lnSpc>
              <a:spcBef>
                <a:spcPct val="50000"/>
              </a:spcBef>
            </a:pPr>
            <a:r>
              <a:rPr lang="en-US" sz="2196" b="1"/>
              <a:t>Indiana 	– Oral lease: 3 months prior to end of lease</a:t>
            </a:r>
            <a:br>
              <a:rPr lang="en-US" sz="2196" b="1"/>
            </a:br>
            <a:r>
              <a:rPr lang="en-US" sz="2196" b="1"/>
              <a:t>             	– Written lease: 3 months prior to end of 		        	  	      lease or as specified in the lease</a:t>
            </a:r>
          </a:p>
          <a:p>
            <a:pPr eaLnBrk="0" hangingPunct="0">
              <a:lnSpc>
                <a:spcPct val="110000"/>
              </a:lnSpc>
              <a:spcBef>
                <a:spcPct val="50000"/>
              </a:spcBef>
            </a:pPr>
            <a:r>
              <a:rPr lang="en-US" sz="2196" b="1"/>
              <a:t>Minnesota 	– Same as Indiana</a:t>
            </a:r>
          </a:p>
          <a:p>
            <a:pPr eaLnBrk="0" hangingPunct="0">
              <a:lnSpc>
                <a:spcPct val="110000"/>
              </a:lnSpc>
              <a:spcBef>
                <a:spcPct val="50000"/>
              </a:spcBef>
            </a:pPr>
            <a:r>
              <a:rPr lang="en-US" sz="2196" b="1"/>
              <a:t>Missouri 	– 60 days prior to end of lease</a:t>
            </a:r>
          </a:p>
          <a:p>
            <a:pPr eaLnBrk="0" hangingPunct="0">
              <a:lnSpc>
                <a:spcPct val="110000"/>
              </a:lnSpc>
              <a:spcBef>
                <a:spcPct val="50000"/>
              </a:spcBef>
            </a:pPr>
            <a:r>
              <a:rPr lang="en-US" sz="2196" b="1"/>
              <a:t>Nebraska 	– Oral lease: September 1</a:t>
            </a:r>
            <a:r>
              <a:rPr lang="en-US" sz="2196" b="1" baseline="30000"/>
              <a:t>st</a:t>
            </a:r>
            <a:br>
              <a:rPr lang="en-US" sz="2196" b="1" baseline="30000"/>
            </a:br>
            <a:r>
              <a:rPr lang="en-US" sz="2196" b="1"/>
              <a:t>	      	– Written lease: September 1</a:t>
            </a:r>
            <a:r>
              <a:rPr lang="en-US" sz="2196" b="1" baseline="30000"/>
              <a:t>st</a:t>
            </a:r>
            <a:r>
              <a:rPr lang="en-US" sz="2196" b="1"/>
              <a:t> or as specified 				in the lease</a:t>
            </a:r>
          </a:p>
          <a:p>
            <a:pPr eaLnBrk="0" hangingPunct="0">
              <a:lnSpc>
                <a:spcPct val="110000"/>
              </a:lnSpc>
              <a:spcBef>
                <a:spcPct val="50000"/>
              </a:spcBef>
            </a:pPr>
            <a:r>
              <a:rPr lang="en-US" sz="2196" b="1"/>
              <a:t>Wisconsin 	– October 1</a:t>
            </a:r>
            <a:r>
              <a:rPr lang="en-US" sz="2196" b="1" baseline="30000"/>
              <a:t>st</a:t>
            </a:r>
            <a:r>
              <a:rPr lang="en-US" sz="2196" b="1"/>
              <a:t> </a:t>
            </a:r>
          </a:p>
        </p:txBody>
      </p:sp>
    </p:spTree>
    <p:extLst>
      <p:ext uri="{BB962C8B-B14F-4D97-AF65-F5344CB8AC3E}">
        <p14:creationId xmlns:p14="http://schemas.microsoft.com/office/powerpoint/2010/main" val="62980251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4A2FD05-42E9-C46E-EF6C-98F5482E9247}"/>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37890" name="Rectangle 2"/>
          <p:cNvSpPr>
            <a:spLocks noGrp="1" noChangeArrowheads="1"/>
          </p:cNvSpPr>
          <p:nvPr>
            <p:ph type="body" idx="1"/>
          </p:nvPr>
        </p:nvSpPr>
        <p:spPr bwMode="auto">
          <a:xfrm>
            <a:off x="542530" y="1705052"/>
            <a:ext cx="9021830" cy="2301219"/>
          </a:xfrm>
          <a:noFill/>
          <a:ln>
            <a:miter lim="800000"/>
            <a:headEnd/>
            <a:tailEnd/>
          </a:ln>
        </p:spPr>
        <p:txBody>
          <a:bodyPr vert="horz" wrap="square" lIns="83665" tIns="41834" rIns="83665" bIns="41834" numCol="1" anchor="t" anchorCtr="0" compatLnSpc="1">
            <a:prstTxWarp prst="textNoShape">
              <a:avLst/>
            </a:prstTxWarp>
          </a:bodyPr>
          <a:lstStyle/>
          <a:p>
            <a:pPr marL="557900" indent="-557900">
              <a:buNone/>
            </a:pPr>
            <a:r>
              <a:rPr lang="en-US" sz="3295">
                <a:latin typeface="Arial" charset="0"/>
              </a:rPr>
              <a:t>	</a:t>
            </a:r>
            <a:r>
              <a:rPr lang="en-US" b="1">
                <a:latin typeface="Arial" charset="0"/>
              </a:rPr>
              <a:t>1.  Traditional 50/50 Crop Share</a:t>
            </a:r>
          </a:p>
          <a:p>
            <a:pPr marL="557900" indent="-557900">
              <a:buNone/>
            </a:pPr>
            <a:endParaRPr lang="en-US" sz="3295" b="1">
              <a:latin typeface="Arial" charset="0"/>
            </a:endParaRPr>
          </a:p>
          <a:p>
            <a:pPr marL="557900" indent="-557900">
              <a:buNone/>
            </a:pPr>
            <a:r>
              <a:rPr lang="en-US" sz="3295" b="1">
                <a:latin typeface="Arial" charset="0"/>
              </a:rPr>
              <a:t>	</a:t>
            </a:r>
            <a:r>
              <a:rPr lang="en-US" b="1">
                <a:latin typeface="Arial" charset="0"/>
              </a:rPr>
              <a:t>2.  Variation to 50/50 Crop Share</a:t>
            </a:r>
          </a:p>
        </p:txBody>
      </p:sp>
      <p:sp>
        <p:nvSpPr>
          <p:cNvPr id="30724" name="Text Box 4"/>
          <p:cNvSpPr txBox="1">
            <a:spLocks noChangeArrowheads="1"/>
          </p:cNvSpPr>
          <p:nvPr/>
        </p:nvSpPr>
        <p:spPr bwMode="auto">
          <a:xfrm>
            <a:off x="1013518" y="517732"/>
            <a:ext cx="8123437" cy="701026"/>
          </a:xfrm>
          <a:prstGeom prst="rect">
            <a:avLst/>
          </a:prstGeom>
          <a:noFill/>
          <a:ln w="9525">
            <a:noFill/>
            <a:miter lim="800000"/>
            <a:headEnd/>
            <a:tailEnd/>
          </a:ln>
          <a:effectLst/>
        </p:spPr>
        <p:txBody>
          <a:bodyPr wrap="square">
            <a:spAutoFit/>
          </a:bodyPr>
          <a:lstStyle/>
          <a:p>
            <a:pPr algn="ctr" eaLnBrk="0" hangingPunct="0">
              <a:lnSpc>
                <a:spcPct val="90000"/>
              </a:lnSpc>
              <a:spcBef>
                <a:spcPct val="20000"/>
              </a:spcBef>
              <a:defRPr/>
            </a:pPr>
            <a:r>
              <a:rPr lang="en-US" sz="4395" b="1">
                <a:solidFill>
                  <a:srgbClr val="006D55"/>
                </a:solidFill>
                <a:latin typeface="Arial Black" panose="020B0A04020102020204" pitchFamily="34" charset="0"/>
              </a:rPr>
              <a:t>Farm Lease Alternatives</a:t>
            </a:r>
            <a:endParaRPr lang="en-US" sz="4395">
              <a:solidFill>
                <a:srgbClr val="006D55"/>
              </a:solidFill>
              <a:latin typeface="Arial Black" panose="020B0A04020102020204" pitchFamily="34" charset="0"/>
            </a:endParaRPr>
          </a:p>
        </p:txBody>
      </p:sp>
      <p:sp>
        <p:nvSpPr>
          <p:cNvPr id="2" name="TextBox 1">
            <a:extLst>
              <a:ext uri="{FF2B5EF4-FFF2-40B4-BE49-F238E27FC236}">
                <a16:creationId xmlns:a16="http://schemas.microsoft.com/office/drawing/2014/main" id="{63DCEE5C-1D35-423F-A7D2-ACF50AE50DDC}"/>
              </a:ext>
            </a:extLst>
          </p:cNvPr>
          <p:cNvSpPr txBox="1"/>
          <p:nvPr/>
        </p:nvSpPr>
        <p:spPr>
          <a:xfrm>
            <a:off x="1449073" y="3378666"/>
            <a:ext cx="7975821" cy="1557349"/>
          </a:xfrm>
          <a:prstGeom prst="rect">
            <a:avLst/>
          </a:prstGeom>
          <a:noFill/>
        </p:spPr>
        <p:txBody>
          <a:bodyPr wrap="square" rtlCol="0">
            <a:spAutoFit/>
          </a:bodyPr>
          <a:lstStyle/>
          <a:p>
            <a:pPr marL="418424" indent="-418424">
              <a:lnSpc>
                <a:spcPct val="200000"/>
              </a:lnSpc>
              <a:buFont typeface="Arial" panose="020B0604020202020204" pitchFamily="34" charset="0"/>
              <a:buChar char="•"/>
            </a:pPr>
            <a:r>
              <a:rPr lang="en-US" sz="2380"/>
              <a:t>Operator pays more of the inputs</a:t>
            </a:r>
          </a:p>
          <a:p>
            <a:pPr marL="418424" indent="-418424">
              <a:buFont typeface="Arial" panose="020B0604020202020204" pitchFamily="34" charset="0"/>
              <a:buChar char="•"/>
            </a:pPr>
            <a:r>
              <a:rPr lang="en-US" sz="2380"/>
              <a:t>Operator pays a cash rent in addition to one-half of the inputs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69587A0-3DC5-4828-5D90-8C0176109891}"/>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39938" name="Rectangle 2"/>
          <p:cNvSpPr>
            <a:spLocks noGrp="1" noChangeArrowheads="1"/>
          </p:cNvSpPr>
          <p:nvPr>
            <p:ph type="body" idx="1"/>
          </p:nvPr>
        </p:nvSpPr>
        <p:spPr bwMode="auto">
          <a:xfrm>
            <a:off x="457200" y="1327641"/>
            <a:ext cx="4762800" cy="4881376"/>
          </a:xfrm>
          <a:noFill/>
          <a:ln>
            <a:miter lim="800000"/>
            <a:headEnd/>
            <a:tailEnd/>
          </a:ln>
        </p:spPr>
        <p:txBody>
          <a:bodyPr vert="horz" wrap="square" lIns="83665" tIns="41834" rIns="83665" bIns="41834" numCol="1" anchor="t" anchorCtr="0" compatLnSpc="1">
            <a:prstTxWarp prst="textNoShape">
              <a:avLst/>
            </a:prstTxWarp>
          </a:bodyPr>
          <a:lstStyle/>
          <a:p>
            <a:pPr marL="557900" indent="-557900">
              <a:lnSpc>
                <a:spcPct val="90000"/>
              </a:lnSpc>
              <a:spcBef>
                <a:spcPct val="0"/>
              </a:spcBef>
              <a:buNone/>
            </a:pPr>
            <a:r>
              <a:rPr lang="en-US">
                <a:latin typeface="Arial" charset="0"/>
              </a:rPr>
              <a:t> </a:t>
            </a:r>
            <a:r>
              <a:rPr lang="en-US" b="1">
                <a:latin typeface="Arial" charset="0"/>
              </a:rPr>
              <a:t>3.  Custom Operation</a:t>
            </a:r>
          </a:p>
          <a:p>
            <a:pPr marL="557900" indent="-557900">
              <a:lnSpc>
                <a:spcPct val="90000"/>
              </a:lnSpc>
              <a:spcBef>
                <a:spcPct val="0"/>
              </a:spcBef>
              <a:buNone/>
            </a:pPr>
            <a:endParaRPr lang="en-US" b="1">
              <a:latin typeface="Arial" charset="0"/>
            </a:endParaRPr>
          </a:p>
          <a:p>
            <a:pPr marL="557900" indent="-557900">
              <a:lnSpc>
                <a:spcPct val="90000"/>
              </a:lnSpc>
              <a:spcBef>
                <a:spcPct val="0"/>
              </a:spcBef>
            </a:pPr>
            <a:r>
              <a:rPr lang="en-US" sz="2000">
                <a:latin typeface="Arial" charset="0"/>
              </a:rPr>
              <a:t>Landowner: 100% of Income and Expenses</a:t>
            </a:r>
          </a:p>
          <a:p>
            <a:pPr marL="557900" indent="-557900">
              <a:lnSpc>
                <a:spcPct val="90000"/>
              </a:lnSpc>
              <a:spcBef>
                <a:spcPct val="0"/>
              </a:spcBef>
              <a:buNone/>
            </a:pPr>
            <a:endParaRPr lang="en-US" sz="2000">
              <a:latin typeface="Arial" charset="0"/>
            </a:endParaRPr>
          </a:p>
          <a:p>
            <a:pPr marL="557900" indent="-557900">
              <a:lnSpc>
                <a:spcPct val="90000"/>
              </a:lnSpc>
              <a:spcBef>
                <a:spcPct val="0"/>
              </a:spcBef>
            </a:pPr>
            <a:r>
              <a:rPr lang="en-US" sz="2000">
                <a:latin typeface="Arial" charset="0"/>
              </a:rPr>
              <a:t>Guarantees Landowner control</a:t>
            </a:r>
          </a:p>
          <a:p>
            <a:pPr marL="557900" indent="-557900">
              <a:lnSpc>
                <a:spcPct val="90000"/>
              </a:lnSpc>
              <a:spcBef>
                <a:spcPct val="0"/>
              </a:spcBef>
              <a:buNone/>
            </a:pPr>
            <a:endParaRPr lang="en-US" sz="2000">
              <a:latin typeface="Arial" charset="0"/>
            </a:endParaRPr>
          </a:p>
          <a:p>
            <a:pPr marL="557900" indent="-557900">
              <a:lnSpc>
                <a:spcPct val="90000"/>
              </a:lnSpc>
              <a:spcBef>
                <a:spcPct val="0"/>
              </a:spcBef>
            </a:pPr>
            <a:r>
              <a:rPr lang="en-US" sz="2000">
                <a:latin typeface="Arial" charset="0"/>
              </a:rPr>
              <a:t>Owner maximizes return from their land, improvements, and management</a:t>
            </a:r>
          </a:p>
          <a:p>
            <a:pPr marL="557900" indent="-557900">
              <a:lnSpc>
                <a:spcPct val="90000"/>
              </a:lnSpc>
              <a:spcBef>
                <a:spcPct val="0"/>
              </a:spcBef>
              <a:buNone/>
            </a:pPr>
            <a:endParaRPr lang="en-US" sz="2000">
              <a:latin typeface="Arial" charset="0"/>
            </a:endParaRPr>
          </a:p>
          <a:p>
            <a:pPr marL="557900" indent="-557900">
              <a:lnSpc>
                <a:spcPct val="90000"/>
              </a:lnSpc>
              <a:spcBef>
                <a:spcPct val="0"/>
              </a:spcBef>
            </a:pPr>
            <a:r>
              <a:rPr lang="en-US" sz="2000">
                <a:latin typeface="Arial" charset="0"/>
              </a:rPr>
              <a:t>Helps large farming operations stay below government payment limitations</a:t>
            </a:r>
          </a:p>
          <a:p>
            <a:pPr marL="557900" indent="-557900">
              <a:lnSpc>
                <a:spcPct val="90000"/>
              </a:lnSpc>
              <a:spcBef>
                <a:spcPct val="0"/>
              </a:spcBef>
              <a:buNone/>
            </a:pPr>
            <a:endParaRPr lang="en-US" sz="2000">
              <a:latin typeface="Arial" charset="0"/>
            </a:endParaRPr>
          </a:p>
          <a:p>
            <a:pPr marL="557900" indent="-557900">
              <a:lnSpc>
                <a:spcPct val="90000"/>
              </a:lnSpc>
              <a:spcBef>
                <a:spcPct val="0"/>
              </a:spcBef>
            </a:pPr>
            <a:r>
              <a:rPr lang="en-US" sz="2000">
                <a:latin typeface="Arial" charset="0"/>
              </a:rPr>
              <a:t>Helps young farmers spread costs without more risk </a:t>
            </a:r>
            <a:r>
              <a:rPr lang="en-US" sz="2380">
                <a:latin typeface="Arial" charset="0"/>
              </a:rPr>
              <a:t>	</a:t>
            </a:r>
          </a:p>
        </p:txBody>
      </p:sp>
      <p:sp>
        <p:nvSpPr>
          <p:cNvPr id="32773" name="Text Box 5"/>
          <p:cNvSpPr txBox="1">
            <a:spLocks noChangeArrowheads="1"/>
          </p:cNvSpPr>
          <p:nvPr/>
        </p:nvSpPr>
        <p:spPr bwMode="auto">
          <a:xfrm>
            <a:off x="699554" y="362545"/>
            <a:ext cx="8793501" cy="701026"/>
          </a:xfrm>
          <a:prstGeom prst="rect">
            <a:avLst/>
          </a:prstGeom>
          <a:noFill/>
          <a:ln w="9525">
            <a:noFill/>
            <a:miter lim="800000"/>
            <a:headEnd/>
            <a:tailEnd/>
          </a:ln>
          <a:effectLst/>
        </p:spPr>
        <p:txBody>
          <a:bodyPr wrap="square">
            <a:spAutoFit/>
          </a:bodyPr>
          <a:lstStyle/>
          <a:p>
            <a:pPr algn="ctr" eaLnBrk="0" hangingPunct="0">
              <a:lnSpc>
                <a:spcPct val="90000"/>
              </a:lnSpc>
              <a:spcBef>
                <a:spcPct val="20000"/>
              </a:spcBef>
              <a:defRPr/>
            </a:pPr>
            <a:r>
              <a:rPr lang="en-US" sz="4395" b="1">
                <a:solidFill>
                  <a:srgbClr val="006D55"/>
                </a:solidFill>
                <a:latin typeface="Arial Black" panose="020B0A04020102020204" pitchFamily="34" charset="0"/>
              </a:rPr>
              <a:t>Farm Lease Alternatives</a:t>
            </a:r>
            <a:endParaRPr lang="en-US" sz="4395">
              <a:solidFill>
                <a:srgbClr val="006D55"/>
              </a:solidFill>
              <a:latin typeface="Arial Black" panose="020B0A04020102020204" pitchFamily="34" charset="0"/>
            </a:endParaRPr>
          </a:p>
        </p:txBody>
      </p:sp>
      <p:pic>
        <p:nvPicPr>
          <p:cNvPr id="4" name="Picture 3" descr="A person and person standing in a field&#10;&#10;AI-generated content may be incorrect.">
            <a:extLst>
              <a:ext uri="{FF2B5EF4-FFF2-40B4-BE49-F238E27FC236}">
                <a16:creationId xmlns:a16="http://schemas.microsoft.com/office/drawing/2014/main" id="{9A4D1958-922F-670C-3DAA-20E8003A1287}"/>
              </a:ext>
            </a:extLst>
          </p:cNvPr>
          <p:cNvPicPr>
            <a:picLocks noChangeAspect="1"/>
          </p:cNvPicPr>
          <p:nvPr/>
        </p:nvPicPr>
        <p:blipFill>
          <a:blip r:embed="rId3"/>
          <a:srcRect l="26607" r="23280"/>
          <a:stretch>
            <a:fillRect/>
          </a:stretch>
        </p:blipFill>
        <p:spPr>
          <a:xfrm>
            <a:off x="5593697" y="1469204"/>
            <a:ext cx="3899358" cy="4376791"/>
          </a:xfrm>
          <a:prstGeom prst="roundRect">
            <a:avLst>
              <a:gd name="adj" fmla="val 4268"/>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44524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90D2249-0CFD-A1A5-5E43-668EDA0E2964}"/>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38914" name="Rectangle 2"/>
          <p:cNvSpPr>
            <a:spLocks noGrp="1" noChangeArrowheads="1"/>
          </p:cNvSpPr>
          <p:nvPr>
            <p:ph type="body" idx="1"/>
          </p:nvPr>
        </p:nvSpPr>
        <p:spPr bwMode="auto">
          <a:xfrm>
            <a:off x="612264" y="1356380"/>
            <a:ext cx="8978246" cy="4016966"/>
          </a:xfrm>
          <a:noFill/>
          <a:ln>
            <a:miter lim="800000"/>
            <a:headEnd/>
            <a:tailEnd/>
          </a:ln>
        </p:spPr>
        <p:txBody>
          <a:bodyPr vert="horz" wrap="square" lIns="83665" tIns="41834" rIns="83665" bIns="41834" numCol="1" anchor="t" anchorCtr="0" compatLnSpc="1">
            <a:prstTxWarp prst="textNoShape">
              <a:avLst/>
            </a:prstTxWarp>
          </a:bodyPr>
          <a:lstStyle/>
          <a:p>
            <a:pPr marL="780189" indent="-780189">
              <a:lnSpc>
                <a:spcPct val="80000"/>
              </a:lnSpc>
              <a:buNone/>
            </a:pPr>
            <a:r>
              <a:rPr lang="en-US">
                <a:latin typeface="Arial" charset="0"/>
              </a:rPr>
              <a:t> </a:t>
            </a:r>
            <a:r>
              <a:rPr lang="en-US" b="1">
                <a:latin typeface="Arial" charset="0"/>
              </a:rPr>
              <a:t>4.  Modified Crop Share</a:t>
            </a:r>
          </a:p>
          <a:p>
            <a:pPr marL="780189" indent="-780189">
              <a:lnSpc>
                <a:spcPct val="80000"/>
              </a:lnSpc>
              <a:buNone/>
            </a:pPr>
            <a:endParaRPr lang="en-US" sz="2563" b="1">
              <a:latin typeface="Arial" charset="0"/>
            </a:endParaRPr>
          </a:p>
          <a:p>
            <a:pPr>
              <a:lnSpc>
                <a:spcPct val="80000"/>
              </a:lnSpc>
            </a:pPr>
            <a:r>
              <a:rPr lang="en-US" sz="2380">
                <a:latin typeface="Arial" charset="0"/>
              </a:rPr>
              <a:t>Landowner receives a negotiated percentage of the crop and government payments and pays 100% of the seed, fertilizer, and herbicides</a:t>
            </a:r>
          </a:p>
          <a:p>
            <a:pPr>
              <a:lnSpc>
                <a:spcPct val="80000"/>
              </a:lnSpc>
            </a:pPr>
            <a:endParaRPr lang="en-US" sz="2380">
              <a:latin typeface="Arial" charset="0"/>
            </a:endParaRPr>
          </a:p>
          <a:p>
            <a:pPr>
              <a:lnSpc>
                <a:spcPct val="80000"/>
              </a:lnSpc>
            </a:pPr>
            <a:r>
              <a:rPr lang="en-US" sz="2380">
                <a:latin typeface="Arial" charset="0"/>
              </a:rPr>
              <a:t>Typical range is 75-80% to landowner</a:t>
            </a:r>
          </a:p>
          <a:p>
            <a:pPr marL="780189" indent="-780189">
              <a:lnSpc>
                <a:spcPct val="80000"/>
              </a:lnSpc>
            </a:pPr>
            <a:endParaRPr lang="en-US" sz="2380">
              <a:latin typeface="Arial" charset="0"/>
            </a:endParaRPr>
          </a:p>
          <a:p>
            <a:pPr>
              <a:lnSpc>
                <a:spcPct val="80000"/>
              </a:lnSpc>
            </a:pPr>
            <a:r>
              <a:rPr lang="en-US" sz="2380">
                <a:latin typeface="Arial" charset="0"/>
              </a:rPr>
              <a:t>Operator receives the balance percentage in return for machinery and labor</a:t>
            </a:r>
          </a:p>
          <a:p>
            <a:pPr>
              <a:lnSpc>
                <a:spcPct val="80000"/>
              </a:lnSpc>
            </a:pPr>
            <a:endParaRPr lang="en-US" sz="2380">
              <a:latin typeface="Arial" charset="0"/>
            </a:endParaRPr>
          </a:p>
          <a:p>
            <a:pPr>
              <a:lnSpc>
                <a:spcPct val="80000"/>
              </a:lnSpc>
            </a:pPr>
            <a:r>
              <a:rPr lang="en-US" sz="2380">
                <a:latin typeface="Arial" charset="0"/>
              </a:rPr>
              <a:t>Each party pays their respective share of crop insurance, drying, and storage</a:t>
            </a:r>
          </a:p>
          <a:p>
            <a:pPr marL="780189" indent="-780189">
              <a:lnSpc>
                <a:spcPct val="80000"/>
              </a:lnSpc>
              <a:buNone/>
            </a:pPr>
            <a:endParaRPr lang="en-US" sz="2563" b="1">
              <a:latin typeface="Arial" charset="0"/>
            </a:endParaRPr>
          </a:p>
        </p:txBody>
      </p:sp>
      <p:sp>
        <p:nvSpPr>
          <p:cNvPr id="4" name="Text Box 5">
            <a:extLst>
              <a:ext uri="{FF2B5EF4-FFF2-40B4-BE49-F238E27FC236}">
                <a16:creationId xmlns:a16="http://schemas.microsoft.com/office/drawing/2014/main" id="{B8BC3F06-A91E-496D-AA1D-D18976722BD0}"/>
              </a:ext>
            </a:extLst>
          </p:cNvPr>
          <p:cNvSpPr txBox="1">
            <a:spLocks noChangeArrowheads="1"/>
          </p:cNvSpPr>
          <p:nvPr/>
        </p:nvSpPr>
        <p:spPr bwMode="auto">
          <a:xfrm>
            <a:off x="699554" y="362545"/>
            <a:ext cx="8793501" cy="701026"/>
          </a:xfrm>
          <a:prstGeom prst="rect">
            <a:avLst/>
          </a:prstGeom>
          <a:noFill/>
          <a:ln w="9525">
            <a:noFill/>
            <a:miter lim="800000"/>
            <a:headEnd/>
            <a:tailEnd/>
          </a:ln>
          <a:effectLst/>
        </p:spPr>
        <p:txBody>
          <a:bodyPr wrap="square">
            <a:spAutoFit/>
          </a:bodyPr>
          <a:lstStyle/>
          <a:p>
            <a:pPr algn="ctr" eaLnBrk="0" hangingPunct="0">
              <a:lnSpc>
                <a:spcPct val="90000"/>
              </a:lnSpc>
              <a:spcBef>
                <a:spcPct val="20000"/>
              </a:spcBef>
              <a:defRPr/>
            </a:pPr>
            <a:r>
              <a:rPr lang="en-US" sz="4395" b="1">
                <a:solidFill>
                  <a:srgbClr val="006D55"/>
                </a:solidFill>
                <a:latin typeface="Arial Black" panose="020B0A04020102020204" pitchFamily="34" charset="0"/>
              </a:rPr>
              <a:t>Farm Lease Alternatives</a:t>
            </a:r>
            <a:endParaRPr lang="en-US" sz="4395">
              <a:solidFill>
                <a:srgbClr val="006D55"/>
              </a:solidFill>
              <a:latin typeface="Arial Black" panose="020B0A040201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9F32E57-2558-2AC7-3369-DEB75EF21B8A}"/>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40962" name="Rectangle 2"/>
          <p:cNvSpPr>
            <a:spLocks noGrp="1" noChangeArrowheads="1"/>
          </p:cNvSpPr>
          <p:nvPr>
            <p:ph type="body" idx="4294967295"/>
          </p:nvPr>
        </p:nvSpPr>
        <p:spPr bwMode="auto">
          <a:xfrm>
            <a:off x="1085876" y="1495849"/>
            <a:ext cx="7894464" cy="4583554"/>
          </a:xfrm>
          <a:prstGeom prst="rect">
            <a:avLst/>
          </a:prstGeom>
          <a:noFill/>
          <a:ln>
            <a:miter lim="800000"/>
            <a:headEnd/>
            <a:tailEnd/>
          </a:ln>
        </p:spPr>
        <p:txBody>
          <a:bodyPr lIns="83665" tIns="41834" rIns="83665" bIns="41834"/>
          <a:lstStyle/>
          <a:p>
            <a:pPr marL="893512" indent="-893512">
              <a:lnSpc>
                <a:spcPct val="90000"/>
              </a:lnSpc>
              <a:buNone/>
            </a:pPr>
            <a:r>
              <a:rPr lang="en-US" sz="2563">
                <a:latin typeface="Arial" charset="0"/>
              </a:rPr>
              <a:t> </a:t>
            </a:r>
            <a:r>
              <a:rPr lang="en-US" b="1">
                <a:latin typeface="Arial" charset="0"/>
              </a:rPr>
              <a:t>5.  Net Share</a:t>
            </a:r>
          </a:p>
          <a:p>
            <a:pPr marL="893512" indent="-893512">
              <a:lnSpc>
                <a:spcPct val="90000"/>
              </a:lnSpc>
              <a:buNone/>
            </a:pPr>
            <a:endParaRPr lang="en-US" sz="915" b="1">
              <a:latin typeface="Arial" charset="0"/>
            </a:endParaRPr>
          </a:p>
          <a:p>
            <a:pPr marL="893512" indent="-893512">
              <a:spcBef>
                <a:spcPts val="0"/>
              </a:spcBef>
            </a:pPr>
            <a:r>
              <a:rPr lang="en-US" sz="2380">
                <a:latin typeface="Arial" charset="0"/>
              </a:rPr>
              <a:t>Owner receives a specified percentage of crop (usually 30% to 40%)</a:t>
            </a:r>
          </a:p>
          <a:p>
            <a:pPr marL="893512" indent="-893512">
              <a:spcBef>
                <a:spcPts val="0"/>
              </a:spcBef>
            </a:pPr>
            <a:endParaRPr lang="en-US" sz="2380">
              <a:latin typeface="Arial" charset="0"/>
            </a:endParaRPr>
          </a:p>
          <a:p>
            <a:pPr marL="893512" indent="-893512">
              <a:lnSpc>
                <a:spcPct val="150000"/>
              </a:lnSpc>
              <a:spcBef>
                <a:spcPts val="0"/>
              </a:spcBef>
            </a:pPr>
            <a:r>
              <a:rPr lang="en-US" sz="2380">
                <a:latin typeface="Arial" charset="0"/>
              </a:rPr>
              <a:t>Farm operator pays all input costs</a:t>
            </a:r>
          </a:p>
          <a:p>
            <a:pPr marL="893512" indent="-893512">
              <a:spcBef>
                <a:spcPts val="0"/>
              </a:spcBef>
            </a:pPr>
            <a:endParaRPr lang="en-US" sz="2380">
              <a:latin typeface="Arial" charset="0"/>
            </a:endParaRPr>
          </a:p>
          <a:p>
            <a:pPr marL="893512" indent="-893512">
              <a:spcBef>
                <a:spcPts val="0"/>
              </a:spcBef>
            </a:pPr>
            <a:r>
              <a:rPr lang="en-US" sz="2380">
                <a:latin typeface="Arial" charset="0"/>
              </a:rPr>
              <a:t>Owner pays for crop insurance, drying, and storage on owner’s share of crop</a:t>
            </a:r>
          </a:p>
        </p:txBody>
      </p:sp>
      <p:sp>
        <p:nvSpPr>
          <p:cNvPr id="4" name="Text Box 5">
            <a:extLst>
              <a:ext uri="{FF2B5EF4-FFF2-40B4-BE49-F238E27FC236}">
                <a16:creationId xmlns:a16="http://schemas.microsoft.com/office/drawing/2014/main" id="{B9ACA611-951E-CBBB-A51F-EDCD7A565740}"/>
              </a:ext>
            </a:extLst>
          </p:cNvPr>
          <p:cNvSpPr txBox="1">
            <a:spLocks noChangeArrowheads="1"/>
          </p:cNvSpPr>
          <p:nvPr/>
        </p:nvSpPr>
        <p:spPr bwMode="auto">
          <a:xfrm>
            <a:off x="699554" y="362545"/>
            <a:ext cx="8793501" cy="701026"/>
          </a:xfrm>
          <a:prstGeom prst="rect">
            <a:avLst/>
          </a:prstGeom>
          <a:noFill/>
          <a:ln w="9525">
            <a:noFill/>
            <a:miter lim="800000"/>
            <a:headEnd/>
            <a:tailEnd/>
          </a:ln>
          <a:effectLst/>
        </p:spPr>
        <p:txBody>
          <a:bodyPr wrap="square">
            <a:spAutoFit/>
          </a:bodyPr>
          <a:lstStyle/>
          <a:p>
            <a:pPr algn="ctr" eaLnBrk="0" hangingPunct="0">
              <a:lnSpc>
                <a:spcPct val="90000"/>
              </a:lnSpc>
              <a:spcBef>
                <a:spcPct val="20000"/>
              </a:spcBef>
              <a:defRPr/>
            </a:pPr>
            <a:r>
              <a:rPr lang="en-US" sz="4395" b="1">
                <a:solidFill>
                  <a:srgbClr val="006D55"/>
                </a:solidFill>
                <a:latin typeface="Arial Black" panose="020B0A04020102020204" pitchFamily="34" charset="0"/>
              </a:rPr>
              <a:t>Farm Lease Alternatives</a:t>
            </a:r>
            <a:endParaRPr lang="en-US" sz="4395">
              <a:solidFill>
                <a:srgbClr val="006D55"/>
              </a:solidFill>
              <a:latin typeface="Arial Black" panose="020B0A040201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0CE8AA2-023C-6A0D-1E4A-77020284D730}"/>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40962" name="Rectangle 2"/>
          <p:cNvSpPr>
            <a:spLocks noGrp="1" noChangeArrowheads="1"/>
          </p:cNvSpPr>
          <p:nvPr>
            <p:ph type="body" idx="4294967295"/>
          </p:nvPr>
        </p:nvSpPr>
        <p:spPr bwMode="auto">
          <a:xfrm>
            <a:off x="657420" y="1552120"/>
            <a:ext cx="5106572" cy="4583554"/>
          </a:xfrm>
          <a:prstGeom prst="rect">
            <a:avLst/>
          </a:prstGeom>
          <a:noFill/>
          <a:ln>
            <a:miter lim="800000"/>
            <a:headEnd/>
            <a:tailEnd/>
          </a:ln>
        </p:spPr>
        <p:txBody>
          <a:bodyPr lIns="83665" tIns="41834" rIns="83665" bIns="41834"/>
          <a:lstStyle/>
          <a:p>
            <a:pPr marL="893512" indent="-893512">
              <a:lnSpc>
                <a:spcPct val="90000"/>
              </a:lnSpc>
              <a:buNone/>
            </a:pPr>
            <a:r>
              <a:rPr lang="en-US">
                <a:latin typeface="Arial" charset="0"/>
              </a:rPr>
              <a:t> </a:t>
            </a:r>
            <a:r>
              <a:rPr lang="en-US" b="1">
                <a:latin typeface="Arial" charset="0"/>
              </a:rPr>
              <a:t>6.  Cash Rent</a:t>
            </a:r>
          </a:p>
          <a:p>
            <a:pPr marL="893512" indent="-893512">
              <a:lnSpc>
                <a:spcPct val="90000"/>
              </a:lnSpc>
              <a:buNone/>
            </a:pPr>
            <a:endParaRPr lang="en-US" sz="915" b="1">
              <a:latin typeface="Arial" charset="0"/>
            </a:endParaRPr>
          </a:p>
          <a:p>
            <a:pPr marL="893512" indent="-893512">
              <a:lnSpc>
                <a:spcPct val="150000"/>
              </a:lnSpc>
              <a:spcBef>
                <a:spcPts val="0"/>
              </a:spcBef>
            </a:pPr>
            <a:r>
              <a:rPr lang="en-US" sz="2196">
                <a:latin typeface="Arial" charset="0"/>
              </a:rPr>
              <a:t>Guaranteed Income</a:t>
            </a:r>
          </a:p>
          <a:p>
            <a:pPr marL="893512" indent="-893512">
              <a:lnSpc>
                <a:spcPct val="150000"/>
              </a:lnSpc>
              <a:spcBef>
                <a:spcPts val="0"/>
              </a:spcBef>
            </a:pPr>
            <a:r>
              <a:rPr lang="en-US" sz="2196">
                <a:latin typeface="Arial" charset="0"/>
              </a:rPr>
              <a:t>Less Control</a:t>
            </a:r>
          </a:p>
          <a:p>
            <a:pPr marL="893512" indent="-893512">
              <a:lnSpc>
                <a:spcPct val="150000"/>
              </a:lnSpc>
              <a:spcBef>
                <a:spcPts val="0"/>
              </a:spcBef>
            </a:pPr>
            <a:r>
              <a:rPr lang="en-US" sz="2196">
                <a:latin typeface="Arial" charset="0"/>
              </a:rPr>
              <a:t>Lower Risk ? ?</a:t>
            </a:r>
          </a:p>
          <a:p>
            <a:pPr marL="893512" indent="-893512">
              <a:lnSpc>
                <a:spcPct val="150000"/>
              </a:lnSpc>
              <a:spcBef>
                <a:spcPts val="0"/>
              </a:spcBef>
            </a:pPr>
            <a:r>
              <a:rPr lang="en-US" sz="2196">
                <a:latin typeface="Arial" charset="0"/>
              </a:rPr>
              <a:t>UCC-1 </a:t>
            </a:r>
          </a:p>
          <a:p>
            <a:pPr marL="893512" indent="-893512">
              <a:lnSpc>
                <a:spcPct val="150000"/>
              </a:lnSpc>
              <a:spcBef>
                <a:spcPts val="0"/>
              </a:spcBef>
            </a:pPr>
            <a:r>
              <a:rPr lang="en-US" sz="2196">
                <a:latin typeface="Arial" charset="0"/>
              </a:rPr>
              <a:t>Rent Collection in a Challenging Growing Season</a:t>
            </a:r>
          </a:p>
          <a:p>
            <a:pPr marL="893512" indent="-893512">
              <a:lnSpc>
                <a:spcPct val="150000"/>
              </a:lnSpc>
              <a:spcBef>
                <a:spcPts val="0"/>
              </a:spcBef>
            </a:pPr>
            <a:r>
              <a:rPr lang="en-US" sz="2196">
                <a:latin typeface="Arial" charset="0"/>
              </a:rPr>
              <a:t>Fertilizer–Requirements</a:t>
            </a:r>
          </a:p>
          <a:p>
            <a:pPr marL="893512" indent="-893512">
              <a:lnSpc>
                <a:spcPct val="150000"/>
              </a:lnSpc>
              <a:spcBef>
                <a:spcPts val="0"/>
              </a:spcBef>
            </a:pPr>
            <a:r>
              <a:rPr lang="en-US" sz="2196">
                <a:latin typeface="Arial" charset="0"/>
              </a:rPr>
              <a:t>Tax Treatment </a:t>
            </a:r>
          </a:p>
        </p:txBody>
      </p:sp>
      <p:sp>
        <p:nvSpPr>
          <p:cNvPr id="4" name="Text Box 5">
            <a:extLst>
              <a:ext uri="{FF2B5EF4-FFF2-40B4-BE49-F238E27FC236}">
                <a16:creationId xmlns:a16="http://schemas.microsoft.com/office/drawing/2014/main" id="{551C5184-65FE-6D9C-5526-0663B2D8CBB2}"/>
              </a:ext>
            </a:extLst>
          </p:cNvPr>
          <p:cNvSpPr txBox="1">
            <a:spLocks noChangeArrowheads="1"/>
          </p:cNvSpPr>
          <p:nvPr/>
        </p:nvSpPr>
        <p:spPr bwMode="auto">
          <a:xfrm>
            <a:off x="699554" y="362545"/>
            <a:ext cx="8793501" cy="701026"/>
          </a:xfrm>
          <a:prstGeom prst="rect">
            <a:avLst/>
          </a:prstGeom>
          <a:noFill/>
          <a:ln w="9525">
            <a:noFill/>
            <a:miter lim="800000"/>
            <a:headEnd/>
            <a:tailEnd/>
          </a:ln>
          <a:effectLst/>
        </p:spPr>
        <p:txBody>
          <a:bodyPr wrap="square">
            <a:spAutoFit/>
          </a:bodyPr>
          <a:lstStyle/>
          <a:p>
            <a:pPr algn="ctr" eaLnBrk="0" hangingPunct="0">
              <a:lnSpc>
                <a:spcPct val="90000"/>
              </a:lnSpc>
              <a:spcBef>
                <a:spcPct val="20000"/>
              </a:spcBef>
              <a:defRPr/>
            </a:pPr>
            <a:r>
              <a:rPr lang="en-US" sz="4395" b="1">
                <a:solidFill>
                  <a:srgbClr val="006D55"/>
                </a:solidFill>
                <a:latin typeface="Arial Black" panose="020B0A04020102020204" pitchFamily="34" charset="0"/>
              </a:rPr>
              <a:t>Farm Lease Alternatives</a:t>
            </a:r>
            <a:endParaRPr lang="en-US" sz="4395">
              <a:solidFill>
                <a:srgbClr val="006D55"/>
              </a:solidFill>
              <a:latin typeface="Arial Black" panose="020B0A04020102020204" pitchFamily="34" charset="0"/>
            </a:endParaRPr>
          </a:p>
        </p:txBody>
      </p:sp>
      <p:pic>
        <p:nvPicPr>
          <p:cNvPr id="5" name="Picture 4" descr="Two men shaking hands in a field&#10;&#10;AI-generated content may be incorrect.">
            <a:extLst>
              <a:ext uri="{FF2B5EF4-FFF2-40B4-BE49-F238E27FC236}">
                <a16:creationId xmlns:a16="http://schemas.microsoft.com/office/drawing/2014/main" id="{A27EA0D7-1A92-4C05-A9F5-8B04964E28AE}"/>
              </a:ext>
            </a:extLst>
          </p:cNvPr>
          <p:cNvPicPr>
            <a:picLocks noChangeAspect="1"/>
          </p:cNvPicPr>
          <p:nvPr/>
        </p:nvPicPr>
        <p:blipFill>
          <a:blip r:embed="rId3"/>
          <a:srcRect l="24254" r="25437"/>
          <a:stretch>
            <a:fillRect/>
          </a:stretch>
        </p:blipFill>
        <p:spPr>
          <a:xfrm>
            <a:off x="6027222" y="1552120"/>
            <a:ext cx="3465833" cy="4583554"/>
          </a:xfrm>
          <a:prstGeom prst="roundRect">
            <a:avLst>
              <a:gd name="adj" fmla="val 6660"/>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7C56E7D-E0E1-DC17-EFF8-72A5A26B76C4}"/>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4" name="Content Placeholder 3">
            <a:extLst>
              <a:ext uri="{FF2B5EF4-FFF2-40B4-BE49-F238E27FC236}">
                <a16:creationId xmlns:a16="http://schemas.microsoft.com/office/drawing/2014/main" id="{B105BBAE-4831-4CD5-AD43-803B882280A0}"/>
              </a:ext>
            </a:extLst>
          </p:cNvPr>
          <p:cNvSpPr>
            <a:spLocks noGrp="1"/>
          </p:cNvSpPr>
          <p:nvPr>
            <p:ph idx="1"/>
          </p:nvPr>
        </p:nvSpPr>
        <p:spPr/>
        <p:txBody>
          <a:bodyPr/>
          <a:lstStyle/>
          <a:p>
            <a:pPr marL="0" indent="0">
              <a:spcBef>
                <a:spcPts val="0"/>
              </a:spcBef>
              <a:spcAft>
                <a:spcPts val="0"/>
              </a:spcAft>
              <a:buNone/>
            </a:pPr>
            <a:r>
              <a:rPr lang="en-US" b="1">
                <a:latin typeface="Arial" panose="020B0604020202020204" pitchFamily="34" charset="0"/>
                <a:ea typeface="Times New Roman" panose="02020603050405020304" pitchFamily="18" charset="0"/>
                <a:cs typeface="Arial" panose="020B0604020202020204" pitchFamily="34" charset="0"/>
              </a:rPr>
              <a:t>UCC-1 </a:t>
            </a:r>
          </a:p>
          <a:p>
            <a:pPr>
              <a:lnSpc>
                <a:spcPct val="150000"/>
              </a:lnSpc>
              <a:spcBef>
                <a:spcPts val="0"/>
              </a:spcBef>
              <a:spcAft>
                <a:spcPts val="0"/>
              </a:spcAft>
              <a:buFont typeface="Symbol" panose="05050102010706020507" pitchFamily="18" charset="2"/>
              <a:buChar char=""/>
            </a:pPr>
            <a:r>
              <a:rPr lang="en-US" sz="2196">
                <a:latin typeface="Arial" panose="020B0604020202020204" pitchFamily="34" charset="0"/>
                <a:ea typeface="Times New Roman" panose="02020603050405020304" pitchFamily="18" charset="0"/>
                <a:cs typeface="Arial" panose="020B0604020202020204" pitchFamily="34" charset="0"/>
              </a:rPr>
              <a:t>Iowa, Minnesota, and Nebraska landowners must file a UCC-1 with the Secretary of State to secure deferred rent payments.</a:t>
            </a:r>
          </a:p>
          <a:p>
            <a:pPr marL="0" indent="0">
              <a:lnSpc>
                <a:spcPct val="150000"/>
              </a:lnSpc>
              <a:spcBef>
                <a:spcPts val="0"/>
              </a:spcBef>
              <a:spcAft>
                <a:spcPts val="0"/>
              </a:spcAft>
              <a:buNone/>
            </a:pPr>
            <a:endParaRPr lang="en-US" sz="2196">
              <a:latin typeface="Arial" panose="020B0604020202020204" pitchFamily="34" charset="0"/>
              <a:ea typeface="Times New Roman" panose="02020603050405020304" pitchFamily="18" charset="0"/>
              <a:cs typeface="Arial" panose="020B0604020202020204" pitchFamily="34" charset="0"/>
            </a:endParaRPr>
          </a:p>
          <a:p>
            <a:pPr>
              <a:lnSpc>
                <a:spcPct val="150000"/>
              </a:lnSpc>
              <a:spcBef>
                <a:spcPts val="0"/>
              </a:spcBef>
              <a:spcAft>
                <a:spcPts val="0"/>
              </a:spcAft>
              <a:buFont typeface="Symbol" panose="05050102010706020507" pitchFamily="18" charset="2"/>
              <a:buChar char=""/>
            </a:pPr>
            <a:r>
              <a:rPr lang="en-US" sz="2196">
                <a:latin typeface="Arial" panose="020B0604020202020204" pitchFamily="34" charset="0"/>
                <a:ea typeface="Times New Roman" panose="02020603050405020304" pitchFamily="18" charset="0"/>
                <a:cs typeface="Arial" panose="020B0604020202020204" pitchFamily="34" charset="0"/>
              </a:rPr>
              <a:t>Illinois landowners have a statutory landlord’s lien and are not required to file a UCC-1.  However, prospective grain buyers must be notified of the landowner’s lien</a:t>
            </a:r>
            <a:r>
              <a:rPr lang="en-US" sz="2196" b="1">
                <a:latin typeface="Arial" panose="020B0604020202020204" pitchFamily="34" charset="0"/>
                <a:ea typeface="Times New Roman" panose="02020603050405020304" pitchFamily="18" charset="0"/>
                <a:cs typeface="Arial" panose="020B0604020202020204" pitchFamily="34" charset="0"/>
              </a:rPr>
              <a:t>.  </a:t>
            </a:r>
          </a:p>
          <a:p>
            <a:endParaRPr lang="en-US"/>
          </a:p>
        </p:txBody>
      </p:sp>
      <p:sp>
        <p:nvSpPr>
          <p:cNvPr id="6" name="Text Box 5">
            <a:extLst>
              <a:ext uri="{FF2B5EF4-FFF2-40B4-BE49-F238E27FC236}">
                <a16:creationId xmlns:a16="http://schemas.microsoft.com/office/drawing/2014/main" id="{5FE850B8-F28B-4F22-BCFA-0DCAEAD839AD}"/>
              </a:ext>
            </a:extLst>
          </p:cNvPr>
          <p:cNvSpPr txBox="1">
            <a:spLocks noChangeArrowheads="1"/>
          </p:cNvSpPr>
          <p:nvPr/>
        </p:nvSpPr>
        <p:spPr bwMode="auto">
          <a:xfrm>
            <a:off x="699554" y="362545"/>
            <a:ext cx="8793501" cy="701026"/>
          </a:xfrm>
          <a:prstGeom prst="rect">
            <a:avLst/>
          </a:prstGeom>
          <a:noFill/>
          <a:ln w="9525">
            <a:noFill/>
            <a:miter lim="800000"/>
            <a:headEnd/>
            <a:tailEnd/>
          </a:ln>
          <a:effectLst/>
        </p:spPr>
        <p:txBody>
          <a:bodyPr wrap="square">
            <a:spAutoFit/>
          </a:bodyPr>
          <a:lstStyle/>
          <a:p>
            <a:pPr algn="ctr" eaLnBrk="0" hangingPunct="0">
              <a:lnSpc>
                <a:spcPct val="90000"/>
              </a:lnSpc>
              <a:spcBef>
                <a:spcPct val="20000"/>
              </a:spcBef>
              <a:defRPr/>
            </a:pPr>
            <a:r>
              <a:rPr lang="en-US" sz="4395" b="1">
                <a:solidFill>
                  <a:srgbClr val="006D55"/>
                </a:solidFill>
                <a:latin typeface="Arial Black" panose="020B0A04020102020204" pitchFamily="34" charset="0"/>
              </a:rPr>
              <a:t>Farm Lease Alternatives</a:t>
            </a:r>
            <a:endParaRPr lang="en-US" sz="4395">
              <a:solidFill>
                <a:srgbClr val="006D55"/>
              </a:solidFill>
              <a:latin typeface="Arial Black" panose="020B0A04020102020204" pitchFamily="34" charset="0"/>
            </a:endParaRPr>
          </a:p>
        </p:txBody>
      </p:sp>
    </p:spTree>
    <p:extLst>
      <p:ext uri="{BB962C8B-B14F-4D97-AF65-F5344CB8AC3E}">
        <p14:creationId xmlns:p14="http://schemas.microsoft.com/office/powerpoint/2010/main" val="234639328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F511736-5BD1-C644-FBC7-3DAC1C9E0302}"/>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43010" name="Rectangle 2"/>
          <p:cNvSpPr>
            <a:spLocks noGrp="1" noChangeArrowheads="1"/>
          </p:cNvSpPr>
          <p:nvPr>
            <p:ph type="body" idx="4294967295"/>
          </p:nvPr>
        </p:nvSpPr>
        <p:spPr bwMode="auto">
          <a:xfrm>
            <a:off x="800401" y="2528797"/>
            <a:ext cx="8410205" cy="3589075"/>
          </a:xfrm>
          <a:prstGeom prst="rect">
            <a:avLst/>
          </a:prstGeom>
          <a:noFill/>
          <a:ln>
            <a:miter lim="800000"/>
            <a:headEnd/>
            <a:tailEnd/>
          </a:ln>
        </p:spPr>
        <p:txBody>
          <a:bodyPr lIns="83665" tIns="41834" rIns="83665" bIns="41834"/>
          <a:lstStyle/>
          <a:p>
            <a:pPr>
              <a:lnSpc>
                <a:spcPct val="150000"/>
              </a:lnSpc>
            </a:pPr>
            <a:r>
              <a:rPr lang="en-US" sz="2196">
                <a:latin typeface="Arial" charset="0"/>
              </a:rPr>
              <a:t>Cash rent lease with a variable component</a:t>
            </a:r>
          </a:p>
          <a:p>
            <a:pPr>
              <a:lnSpc>
                <a:spcPct val="150000"/>
              </a:lnSpc>
            </a:pPr>
            <a:r>
              <a:rPr lang="en-US" sz="2196">
                <a:latin typeface="Arial" charset="0"/>
              </a:rPr>
              <a:t>Shares risks without actively participating</a:t>
            </a:r>
          </a:p>
          <a:p>
            <a:pPr>
              <a:lnSpc>
                <a:spcPct val="150000"/>
              </a:lnSpc>
            </a:pPr>
            <a:r>
              <a:rPr lang="en-US" sz="2196">
                <a:latin typeface="Arial" charset="0"/>
              </a:rPr>
              <a:t>No “locked-in” rental rate</a:t>
            </a:r>
          </a:p>
          <a:p>
            <a:pPr>
              <a:spcAft>
                <a:spcPts val="0"/>
              </a:spcAft>
            </a:pPr>
            <a:r>
              <a:rPr lang="en-US" sz="2196">
                <a:latin typeface="Arial" charset="0"/>
                <a:cs typeface="Arial" charset="0"/>
              </a:rPr>
              <a:t>Landowner can be guaranteed a base rent, plus a potential flex payment</a:t>
            </a:r>
          </a:p>
          <a:p>
            <a:pPr>
              <a:lnSpc>
                <a:spcPct val="150000"/>
              </a:lnSpc>
              <a:spcAft>
                <a:spcPct val="50000"/>
              </a:spcAft>
            </a:pPr>
            <a:r>
              <a:rPr lang="en-US" sz="2196">
                <a:latin typeface="Arial" charset="0"/>
                <a:cs typeface="Arial" charset="0"/>
              </a:rPr>
              <a:t>Landowner receives the actual yields on the farm</a:t>
            </a:r>
          </a:p>
          <a:p>
            <a:pPr marL="557900" indent="-557900"/>
            <a:endParaRPr lang="en-US" b="1">
              <a:latin typeface="Arial" charset="0"/>
            </a:endParaRPr>
          </a:p>
        </p:txBody>
      </p:sp>
      <p:sp>
        <p:nvSpPr>
          <p:cNvPr id="43011" name="Text Box 4"/>
          <p:cNvSpPr txBox="1">
            <a:spLocks noChangeArrowheads="1"/>
          </p:cNvSpPr>
          <p:nvPr/>
        </p:nvSpPr>
        <p:spPr bwMode="auto">
          <a:xfrm>
            <a:off x="682000" y="1690523"/>
            <a:ext cx="8089138" cy="543097"/>
          </a:xfrm>
          <a:prstGeom prst="rect">
            <a:avLst/>
          </a:prstGeom>
          <a:noFill/>
          <a:ln w="9525">
            <a:noFill/>
            <a:miter lim="800000"/>
            <a:headEnd/>
            <a:tailEnd/>
          </a:ln>
        </p:spPr>
        <p:txBody>
          <a:bodyPr>
            <a:spAutoFit/>
          </a:bodyPr>
          <a:lstStyle/>
          <a:p>
            <a:r>
              <a:rPr lang="en-US" sz="2929" b="1"/>
              <a:t>7.  Flex/Variable Cash Leases</a:t>
            </a:r>
            <a:endParaRPr lang="en-US" sz="2929"/>
          </a:p>
        </p:txBody>
      </p:sp>
      <p:pic>
        <p:nvPicPr>
          <p:cNvPr id="3" name="Picture 2" descr="A picture containing drawing&#10;&#10;Description automatically generated">
            <a:extLst>
              <a:ext uri="{FF2B5EF4-FFF2-40B4-BE49-F238E27FC236}">
                <a16:creationId xmlns:a16="http://schemas.microsoft.com/office/drawing/2014/main" id="{BA8E5775-2AD6-49FB-8435-4977317EEA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5105" y="1397563"/>
            <a:ext cx="1778215" cy="2562722"/>
          </a:xfrm>
          <a:prstGeom prst="rect">
            <a:avLst/>
          </a:prstGeom>
        </p:spPr>
      </p:pic>
      <p:sp>
        <p:nvSpPr>
          <p:cNvPr id="5" name="Text Box 5">
            <a:extLst>
              <a:ext uri="{FF2B5EF4-FFF2-40B4-BE49-F238E27FC236}">
                <a16:creationId xmlns:a16="http://schemas.microsoft.com/office/drawing/2014/main" id="{12161265-1DDF-1F3E-E769-56A003C42366}"/>
              </a:ext>
            </a:extLst>
          </p:cNvPr>
          <p:cNvSpPr txBox="1">
            <a:spLocks noChangeArrowheads="1"/>
          </p:cNvSpPr>
          <p:nvPr/>
        </p:nvSpPr>
        <p:spPr bwMode="auto">
          <a:xfrm>
            <a:off x="699554" y="362545"/>
            <a:ext cx="8793501" cy="701026"/>
          </a:xfrm>
          <a:prstGeom prst="rect">
            <a:avLst/>
          </a:prstGeom>
          <a:noFill/>
          <a:ln w="9525">
            <a:noFill/>
            <a:miter lim="800000"/>
            <a:headEnd/>
            <a:tailEnd/>
          </a:ln>
          <a:effectLst/>
        </p:spPr>
        <p:txBody>
          <a:bodyPr wrap="square">
            <a:spAutoFit/>
          </a:bodyPr>
          <a:lstStyle/>
          <a:p>
            <a:pPr algn="ctr" eaLnBrk="0" hangingPunct="0">
              <a:lnSpc>
                <a:spcPct val="90000"/>
              </a:lnSpc>
              <a:spcBef>
                <a:spcPct val="20000"/>
              </a:spcBef>
              <a:defRPr/>
            </a:pPr>
            <a:r>
              <a:rPr lang="en-US" sz="4395" b="1">
                <a:solidFill>
                  <a:srgbClr val="006D55"/>
                </a:solidFill>
                <a:latin typeface="Arial Black" panose="020B0A04020102020204" pitchFamily="34" charset="0"/>
              </a:rPr>
              <a:t>Farm Lease Alternatives</a:t>
            </a:r>
            <a:endParaRPr lang="en-US" sz="4395">
              <a:solidFill>
                <a:srgbClr val="006D55"/>
              </a:solidFill>
              <a:latin typeface="Arial Black" panose="020B0A040201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B9F4449-4872-972F-4184-177EE0B98D3E}"/>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37890" name="Rectangle 2"/>
          <p:cNvSpPr>
            <a:spLocks noGrp="1"/>
          </p:cNvSpPr>
          <p:nvPr>
            <p:ph type="title"/>
          </p:nvPr>
        </p:nvSpPr>
        <p:spPr bwMode="auto">
          <a:xfrm>
            <a:off x="817110" y="528289"/>
            <a:ext cx="8567107" cy="967558"/>
          </a:xfrm>
          <a:ln>
            <a:miter lim="800000"/>
            <a:headEnd/>
            <a:tailEnd/>
          </a:ln>
        </p:spPr>
        <p:txBody>
          <a:bodyPr vert="horz" wrap="square" lIns="91330" tIns="45664" rIns="91330" bIns="45664" numCol="1" anchor="t" anchorCtr="0" compatLnSpc="1">
            <a:prstTxWarp prst="textNoShape">
              <a:avLst/>
            </a:prstTxWarp>
          </a:bodyPr>
          <a:lstStyle/>
          <a:p>
            <a:pPr>
              <a:defRPr/>
            </a:pPr>
            <a:r>
              <a:rPr lang="en-US" sz="4395" b="1">
                <a:solidFill>
                  <a:srgbClr val="006D55"/>
                </a:solidFill>
                <a:latin typeface="Arial Black" panose="020B0A04020102020204" pitchFamily="34" charset="0"/>
                <a:cs typeface="Arial" charset="0"/>
              </a:rPr>
              <a:t>Types of Flexible Leases</a:t>
            </a:r>
          </a:p>
        </p:txBody>
      </p:sp>
      <p:sp>
        <p:nvSpPr>
          <p:cNvPr id="3" name="TextBox 2">
            <a:extLst>
              <a:ext uri="{FF2B5EF4-FFF2-40B4-BE49-F238E27FC236}">
                <a16:creationId xmlns:a16="http://schemas.microsoft.com/office/drawing/2014/main" id="{F5255683-64DD-AF9F-C85A-FE53456F8776}"/>
              </a:ext>
            </a:extLst>
          </p:cNvPr>
          <p:cNvSpPr txBox="1"/>
          <p:nvPr/>
        </p:nvSpPr>
        <p:spPr>
          <a:xfrm>
            <a:off x="1417637" y="1645920"/>
            <a:ext cx="4305025" cy="769441"/>
          </a:xfrm>
          <a:prstGeom prst="rect">
            <a:avLst/>
          </a:prstGeom>
          <a:no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2000"/>
          </a:p>
          <a:p>
            <a:pPr>
              <a:defRPr sz="2000">
                <a:solidFill>
                  <a:srgbClr val="00467F"/>
                </a:solidFill>
              </a:defRPr>
            </a:pPr>
            <a:r>
              <a:rPr sz="2400">
                <a:solidFill>
                  <a:schemeClr val="tx1">
                    <a:lumMod val="95000"/>
                    <a:lumOff val="5000"/>
                  </a:schemeClr>
                </a:solidFill>
                <a:latin typeface="Arial" panose="020B0604020202020204" pitchFamily="34" charset="0"/>
                <a:cs typeface="Arial" panose="020B0604020202020204" pitchFamily="34" charset="0"/>
              </a:rPr>
              <a:t>📈  Based on Crop Yield Only</a:t>
            </a:r>
          </a:p>
        </p:txBody>
      </p:sp>
      <p:sp>
        <p:nvSpPr>
          <p:cNvPr id="4" name="TextBox 3">
            <a:extLst>
              <a:ext uri="{FF2B5EF4-FFF2-40B4-BE49-F238E27FC236}">
                <a16:creationId xmlns:a16="http://schemas.microsoft.com/office/drawing/2014/main" id="{5F24DA5B-DBCE-7F2D-2EA1-240E2ACE3040}"/>
              </a:ext>
            </a:extLst>
          </p:cNvPr>
          <p:cNvSpPr txBox="1"/>
          <p:nvPr/>
        </p:nvSpPr>
        <p:spPr>
          <a:xfrm>
            <a:off x="1417637" y="2468880"/>
            <a:ext cx="3738524" cy="769441"/>
          </a:xfrm>
          <a:prstGeom prst="rect">
            <a:avLst/>
          </a:prstGeom>
          <a:no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2000"/>
          </a:p>
          <a:p>
            <a:pPr>
              <a:defRPr sz="2000">
                <a:solidFill>
                  <a:srgbClr val="00467F"/>
                </a:solidFill>
              </a:defRPr>
            </a:pPr>
            <a:r>
              <a:rPr sz="2400">
                <a:latin typeface="Arial" panose="020B0604020202020204" pitchFamily="34" charset="0"/>
                <a:cs typeface="Arial" panose="020B0604020202020204" pitchFamily="34" charset="0"/>
              </a:rPr>
              <a:t>💲  </a:t>
            </a:r>
            <a:r>
              <a:rPr sz="2400">
                <a:solidFill>
                  <a:schemeClr val="tx1">
                    <a:lumMod val="95000"/>
                    <a:lumOff val="5000"/>
                  </a:schemeClr>
                </a:solidFill>
                <a:latin typeface="Arial" panose="020B0604020202020204" pitchFamily="34" charset="0"/>
                <a:cs typeface="Arial" panose="020B0604020202020204" pitchFamily="34" charset="0"/>
              </a:rPr>
              <a:t>Based on Prices Only</a:t>
            </a:r>
          </a:p>
        </p:txBody>
      </p:sp>
      <p:sp>
        <p:nvSpPr>
          <p:cNvPr id="5" name="TextBox 4">
            <a:extLst>
              <a:ext uri="{FF2B5EF4-FFF2-40B4-BE49-F238E27FC236}">
                <a16:creationId xmlns:a16="http://schemas.microsoft.com/office/drawing/2014/main" id="{78648429-0DA7-B82F-98D2-DB99EA3C0459}"/>
              </a:ext>
            </a:extLst>
          </p:cNvPr>
          <p:cNvSpPr txBox="1"/>
          <p:nvPr/>
        </p:nvSpPr>
        <p:spPr>
          <a:xfrm>
            <a:off x="1417637" y="3291840"/>
            <a:ext cx="6431376" cy="769441"/>
          </a:xfrm>
          <a:prstGeom prst="rect">
            <a:avLst/>
          </a:prstGeom>
          <a:no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2000"/>
          </a:p>
          <a:p>
            <a:pPr>
              <a:defRPr sz="2000">
                <a:solidFill>
                  <a:srgbClr val="00467F"/>
                </a:solidFill>
              </a:defRPr>
            </a:pPr>
            <a:r>
              <a:rPr sz="2400">
                <a:solidFill>
                  <a:schemeClr val="tx1">
                    <a:lumMod val="95000"/>
                    <a:lumOff val="5000"/>
                  </a:schemeClr>
                </a:solidFill>
                <a:latin typeface="Arial" panose="020B0604020202020204" pitchFamily="34" charset="0"/>
                <a:cs typeface="Arial" panose="020B0604020202020204" pitchFamily="34" charset="0"/>
              </a:rPr>
              <a:t>📊  Based on Gross Income (Yield and Price)</a:t>
            </a:r>
          </a:p>
        </p:txBody>
      </p:sp>
      <p:sp>
        <p:nvSpPr>
          <p:cNvPr id="6" name="TextBox 5">
            <a:extLst>
              <a:ext uri="{FF2B5EF4-FFF2-40B4-BE49-F238E27FC236}">
                <a16:creationId xmlns:a16="http://schemas.microsoft.com/office/drawing/2014/main" id="{15BF7090-5433-4672-0E5D-9E2E08D42EAB}"/>
              </a:ext>
            </a:extLst>
          </p:cNvPr>
          <p:cNvSpPr txBox="1"/>
          <p:nvPr/>
        </p:nvSpPr>
        <p:spPr>
          <a:xfrm>
            <a:off x="1417637" y="4114800"/>
            <a:ext cx="7920566" cy="769441"/>
          </a:xfrm>
          <a:prstGeom prst="rect">
            <a:avLst/>
          </a:prstGeom>
          <a:no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2000"/>
          </a:p>
          <a:p>
            <a:pPr>
              <a:defRPr sz="2000">
                <a:solidFill>
                  <a:srgbClr val="00467F"/>
                </a:solidFill>
              </a:defRPr>
            </a:pPr>
            <a:r>
              <a:rPr sz="2400">
                <a:latin typeface="Arial" panose="020B0604020202020204" pitchFamily="34" charset="0"/>
                <a:cs typeface="Arial" panose="020B0604020202020204" pitchFamily="34" charset="0"/>
              </a:rPr>
              <a:t>🧾  </a:t>
            </a:r>
            <a:r>
              <a:rPr sz="2400">
                <a:solidFill>
                  <a:schemeClr val="tx1">
                    <a:lumMod val="95000"/>
                    <a:lumOff val="5000"/>
                  </a:schemeClr>
                </a:solidFill>
                <a:latin typeface="Arial" panose="020B0604020202020204" pitchFamily="34" charset="0"/>
                <a:cs typeface="Arial" panose="020B0604020202020204" pitchFamily="34" charset="0"/>
              </a:rPr>
              <a:t>Based on Net Income (Yield and Price minus Inputs)</a:t>
            </a:r>
          </a:p>
        </p:txBody>
      </p:sp>
      <p:sp>
        <p:nvSpPr>
          <p:cNvPr id="7" name="TextBox 6">
            <a:extLst>
              <a:ext uri="{FF2B5EF4-FFF2-40B4-BE49-F238E27FC236}">
                <a16:creationId xmlns:a16="http://schemas.microsoft.com/office/drawing/2014/main" id="{1C0FBE02-1A85-3978-BD71-9A45BA67016B}"/>
              </a:ext>
            </a:extLst>
          </p:cNvPr>
          <p:cNvSpPr txBox="1"/>
          <p:nvPr/>
        </p:nvSpPr>
        <p:spPr>
          <a:xfrm>
            <a:off x="1417637" y="4937760"/>
            <a:ext cx="5947462" cy="769441"/>
          </a:xfrm>
          <a:prstGeom prst="rect">
            <a:avLst/>
          </a:prstGeom>
          <a:no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2000"/>
          </a:p>
          <a:p>
            <a:pPr>
              <a:defRPr sz="2000">
                <a:solidFill>
                  <a:srgbClr val="00467F"/>
                </a:solidFill>
              </a:defRPr>
            </a:pPr>
            <a:r>
              <a:rPr sz="2400">
                <a:latin typeface="Arial" panose="020B0604020202020204" pitchFamily="34" charset="0"/>
                <a:cs typeface="Arial" panose="020B0604020202020204" pitchFamily="34" charset="0"/>
              </a:rPr>
              <a:t>🛡️  </a:t>
            </a:r>
            <a:r>
              <a:rPr sz="2400">
                <a:solidFill>
                  <a:schemeClr val="tx1">
                    <a:lumMod val="95000"/>
                    <a:lumOff val="5000"/>
                  </a:schemeClr>
                </a:solidFill>
                <a:latin typeface="Arial" panose="020B0604020202020204" pitchFamily="34" charset="0"/>
                <a:cs typeface="Arial" panose="020B0604020202020204" pitchFamily="34" charset="0"/>
              </a:rPr>
              <a:t>Based on Crop Insurance Parameters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8EA2B13-52FE-5A1C-A48E-AF6FD8037CFA}"/>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2" name="Title 1">
            <a:extLst>
              <a:ext uri="{FF2B5EF4-FFF2-40B4-BE49-F238E27FC236}">
                <a16:creationId xmlns:a16="http://schemas.microsoft.com/office/drawing/2014/main" id="{63D4F342-1684-449E-8B8F-89040430B5B6}"/>
              </a:ext>
            </a:extLst>
          </p:cNvPr>
          <p:cNvSpPr>
            <a:spLocks noGrp="1"/>
          </p:cNvSpPr>
          <p:nvPr>
            <p:ph type="title"/>
          </p:nvPr>
        </p:nvSpPr>
        <p:spPr/>
        <p:txBody>
          <a:bodyPr/>
          <a:lstStyle/>
          <a:p>
            <a:r>
              <a:rPr lang="en-US" sz="4395" b="1">
                <a:solidFill>
                  <a:srgbClr val="006D55"/>
                </a:solidFill>
                <a:latin typeface="Arial Black" panose="020B0A04020102020204" pitchFamily="34" charset="0"/>
                <a:cs typeface="Arial" panose="020B0604020202020204" pitchFamily="34" charset="0"/>
              </a:rPr>
              <a:t>Flex Lease Example</a:t>
            </a:r>
          </a:p>
        </p:txBody>
      </p:sp>
      <p:sp>
        <p:nvSpPr>
          <p:cNvPr id="3" name="Content Placeholder 2">
            <a:extLst>
              <a:ext uri="{FF2B5EF4-FFF2-40B4-BE49-F238E27FC236}">
                <a16:creationId xmlns:a16="http://schemas.microsoft.com/office/drawing/2014/main" id="{0685E664-A22A-4547-A9CD-D274B8BF4E87}"/>
              </a:ext>
            </a:extLst>
          </p:cNvPr>
          <p:cNvSpPr>
            <a:spLocks noGrp="1"/>
          </p:cNvSpPr>
          <p:nvPr>
            <p:ph idx="1"/>
          </p:nvPr>
        </p:nvSpPr>
        <p:spPr>
          <a:xfrm>
            <a:off x="507999" y="1512889"/>
            <a:ext cx="9134476" cy="4629548"/>
          </a:xfrm>
        </p:spPr>
        <p:txBody>
          <a:bodyPr/>
          <a:lstStyle/>
          <a:p>
            <a:r>
              <a:rPr lang="en-US" sz="3200">
                <a:latin typeface="Arial" panose="020B0604020202020204" pitchFamily="34" charset="0"/>
                <a:cs typeface="Arial" panose="020B0604020202020204" pitchFamily="34" charset="0"/>
              </a:rPr>
              <a:t>Base Rent $275</a:t>
            </a:r>
          </a:p>
          <a:p>
            <a:r>
              <a:rPr lang="en-US" sz="3200">
                <a:latin typeface="Arial" panose="020B0604020202020204" pitchFamily="34" charset="0"/>
                <a:cs typeface="Arial" panose="020B0604020202020204" pitchFamily="34" charset="0"/>
              </a:rPr>
              <a:t>Flex = 35% over $930/Acre on Corn  </a:t>
            </a:r>
          </a:p>
          <a:p>
            <a:pPr marL="0" indent="0">
              <a:buNone/>
            </a:pPr>
            <a:r>
              <a:rPr lang="en-US" sz="3200">
                <a:latin typeface="Arial" panose="020B0604020202020204" pitchFamily="34" charset="0"/>
                <a:cs typeface="Arial" panose="020B0604020202020204" pitchFamily="34" charset="0"/>
              </a:rPr>
              <a:t>	      40% over $757/Acre on Soybeans</a:t>
            </a:r>
          </a:p>
          <a:p>
            <a:pPr marL="0" indent="0">
              <a:buNone/>
            </a:pPr>
            <a:r>
              <a:rPr lang="en-US"/>
              <a:t>				</a:t>
            </a:r>
          </a:p>
          <a:p>
            <a:pPr marL="0" indent="0">
              <a:buNone/>
            </a:pPr>
            <a:r>
              <a:rPr lang="en-US"/>
              <a:t>				</a:t>
            </a:r>
          </a:p>
        </p:txBody>
      </p:sp>
      <p:cxnSp>
        <p:nvCxnSpPr>
          <p:cNvPr id="22" name="Connector: Elbow 21">
            <a:extLst>
              <a:ext uri="{FF2B5EF4-FFF2-40B4-BE49-F238E27FC236}">
                <a16:creationId xmlns:a16="http://schemas.microsoft.com/office/drawing/2014/main" id="{D68135A8-0969-4457-8A8A-C2075EBF7641}"/>
              </a:ext>
            </a:extLst>
          </p:cNvPr>
          <p:cNvCxnSpPr/>
          <p:nvPr/>
        </p:nvCxnSpPr>
        <p:spPr bwMode="auto">
          <a:xfrm>
            <a:off x="2285878" y="5610150"/>
            <a:ext cx="836809" cy="836809"/>
          </a:xfrm>
          <a:prstGeom prst="bentConnector3">
            <a:avLst/>
          </a:prstGeom>
          <a:noFill/>
          <a:ln w="9525" cap="flat" cmpd="sng" algn="ctr">
            <a:noFill/>
            <a:prstDash val="solid"/>
            <a:round/>
            <a:headEnd type="none" w="med" len="med"/>
            <a:tailEnd type="triangle"/>
          </a:ln>
          <a:effectLst/>
        </p:spPr>
      </p:cxnSp>
      <p:sp>
        <p:nvSpPr>
          <p:cNvPr id="7" name="TextBox 6">
            <a:extLst>
              <a:ext uri="{FF2B5EF4-FFF2-40B4-BE49-F238E27FC236}">
                <a16:creationId xmlns:a16="http://schemas.microsoft.com/office/drawing/2014/main" id="{1638B0CC-A6C3-457C-805E-712EC6DE1C7C}"/>
              </a:ext>
            </a:extLst>
          </p:cNvPr>
          <p:cNvSpPr txBox="1"/>
          <p:nvPr/>
        </p:nvSpPr>
        <p:spPr>
          <a:xfrm>
            <a:off x="1867478" y="3686494"/>
            <a:ext cx="6764193" cy="543097"/>
          </a:xfrm>
          <a:prstGeom prst="rect">
            <a:avLst/>
          </a:prstGeom>
          <a:noFill/>
        </p:spPr>
        <p:txBody>
          <a:bodyPr wrap="square" rtlCol="0">
            <a:spAutoFit/>
          </a:bodyPr>
          <a:lstStyle/>
          <a:p>
            <a:r>
              <a:rPr lang="en-US" sz="2929"/>
              <a:t>                         </a:t>
            </a:r>
          </a:p>
        </p:txBody>
      </p:sp>
      <p:sp>
        <p:nvSpPr>
          <p:cNvPr id="9" name="TextBox 8">
            <a:extLst>
              <a:ext uri="{FF2B5EF4-FFF2-40B4-BE49-F238E27FC236}">
                <a16:creationId xmlns:a16="http://schemas.microsoft.com/office/drawing/2014/main" id="{2602993D-EFB8-4FC4-8E7A-28A5989CD567}"/>
              </a:ext>
            </a:extLst>
          </p:cNvPr>
          <p:cNvSpPr txBox="1"/>
          <p:nvPr/>
        </p:nvSpPr>
        <p:spPr>
          <a:xfrm>
            <a:off x="4287084" y="3227357"/>
            <a:ext cx="836809" cy="543097"/>
          </a:xfrm>
          <a:prstGeom prst="rect">
            <a:avLst/>
          </a:prstGeom>
          <a:noFill/>
        </p:spPr>
        <p:txBody>
          <a:bodyPr wrap="square" rtlCol="0">
            <a:spAutoFit/>
          </a:bodyPr>
          <a:lstStyle/>
          <a:p>
            <a:endParaRPr lang="en-US" sz="2929"/>
          </a:p>
        </p:txBody>
      </p:sp>
      <p:graphicFrame>
        <p:nvGraphicFramePr>
          <p:cNvPr id="14" name="Object 13">
            <a:extLst>
              <a:ext uri="{FF2B5EF4-FFF2-40B4-BE49-F238E27FC236}">
                <a16:creationId xmlns:a16="http://schemas.microsoft.com/office/drawing/2014/main" id="{5D6FBAEB-D395-48FD-9CD6-B35FAB44CEE3}"/>
              </a:ext>
            </a:extLst>
          </p:cNvPr>
          <p:cNvGraphicFramePr>
            <a:graphicFrameLocks noChangeAspect="1"/>
          </p:cNvGraphicFramePr>
          <p:nvPr>
            <p:extLst>
              <p:ext uri="{D42A27DB-BD31-4B8C-83A1-F6EECF244321}">
                <p14:modId xmlns:p14="http://schemas.microsoft.com/office/powerpoint/2010/main" val="1884810082"/>
              </p:ext>
            </p:extLst>
          </p:nvPr>
        </p:nvGraphicFramePr>
        <p:xfrm>
          <a:off x="1634330" y="3656642"/>
          <a:ext cx="6881813" cy="2379663"/>
        </p:xfrm>
        <a:graphic>
          <a:graphicData uri="http://schemas.openxmlformats.org/presentationml/2006/ole">
            <mc:AlternateContent xmlns:mc="http://schemas.openxmlformats.org/markup-compatibility/2006">
              <mc:Choice xmlns:v="urn:schemas-microsoft-com:vml" Requires="v">
                <p:oleObj name="Worksheet" r:id="rId3" imgW="4429077" imgH="1533418" progId="Excel.Sheet.12">
                  <p:embed/>
                </p:oleObj>
              </mc:Choice>
              <mc:Fallback>
                <p:oleObj name="Worksheet" r:id="rId3" imgW="4429077" imgH="1533418" progId="Excel.Sheet.12">
                  <p:embed/>
                  <p:pic>
                    <p:nvPicPr>
                      <p:cNvPr id="14" name="Object 13">
                        <a:extLst>
                          <a:ext uri="{FF2B5EF4-FFF2-40B4-BE49-F238E27FC236}">
                            <a16:creationId xmlns:a16="http://schemas.microsoft.com/office/drawing/2014/main" id="{5D6FBAEB-D395-48FD-9CD6-B35FAB44CEE3}"/>
                          </a:ext>
                        </a:extLst>
                      </p:cNvPr>
                      <p:cNvPicPr/>
                      <p:nvPr/>
                    </p:nvPicPr>
                    <p:blipFill>
                      <a:blip r:embed="rId4"/>
                      <a:stretch>
                        <a:fillRect/>
                      </a:stretch>
                    </p:blipFill>
                    <p:spPr>
                      <a:xfrm>
                        <a:off x="1634330" y="3656642"/>
                        <a:ext cx="6881813" cy="2379663"/>
                      </a:xfrm>
                      <a:prstGeom prst="rect">
                        <a:avLst/>
                      </a:prstGeom>
                    </p:spPr>
                  </p:pic>
                </p:oleObj>
              </mc:Fallback>
            </mc:AlternateContent>
          </a:graphicData>
        </a:graphic>
      </p:graphicFrame>
    </p:spTree>
    <p:extLst>
      <p:ext uri="{BB962C8B-B14F-4D97-AF65-F5344CB8AC3E}">
        <p14:creationId xmlns:p14="http://schemas.microsoft.com/office/powerpoint/2010/main" val="301836515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591D1A4-8D07-896D-415E-A2EA573CDEEF}"/>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graphicFrame>
        <p:nvGraphicFramePr>
          <p:cNvPr id="5" name="Table 4">
            <a:extLst>
              <a:ext uri="{FF2B5EF4-FFF2-40B4-BE49-F238E27FC236}">
                <a16:creationId xmlns:a16="http://schemas.microsoft.com/office/drawing/2014/main" id="{D65B8FC5-5CF6-4C90-AAFA-7B6950D3941C}"/>
              </a:ext>
            </a:extLst>
          </p:cNvPr>
          <p:cNvGraphicFramePr>
            <a:graphicFrameLocks noGrp="1"/>
          </p:cNvGraphicFramePr>
          <p:nvPr>
            <p:extLst>
              <p:ext uri="{D42A27DB-BD31-4B8C-83A1-F6EECF244321}">
                <p14:modId xmlns:p14="http://schemas.microsoft.com/office/powerpoint/2010/main" val="3312241886"/>
              </p:ext>
            </p:extLst>
          </p:nvPr>
        </p:nvGraphicFramePr>
        <p:xfrm>
          <a:off x="2146412" y="1325957"/>
          <a:ext cx="5682346" cy="4095657"/>
        </p:xfrm>
        <a:graphic>
          <a:graphicData uri="http://schemas.openxmlformats.org/drawingml/2006/table">
            <a:tbl>
              <a:tblPr firstRow="1" bandRow="1">
                <a:tableStyleId>{5C22544A-7EE6-4342-B048-85BDC9FD1C3A}</a:tableStyleId>
              </a:tblPr>
              <a:tblGrid>
                <a:gridCol w="2546257">
                  <a:extLst>
                    <a:ext uri="{9D8B030D-6E8A-4147-A177-3AD203B41FA5}">
                      <a16:colId xmlns:a16="http://schemas.microsoft.com/office/drawing/2014/main" val="3340024958"/>
                    </a:ext>
                  </a:extLst>
                </a:gridCol>
                <a:gridCol w="1348208">
                  <a:extLst>
                    <a:ext uri="{9D8B030D-6E8A-4147-A177-3AD203B41FA5}">
                      <a16:colId xmlns:a16="http://schemas.microsoft.com/office/drawing/2014/main" val="1244043816"/>
                    </a:ext>
                  </a:extLst>
                </a:gridCol>
                <a:gridCol w="1787881">
                  <a:extLst>
                    <a:ext uri="{9D8B030D-6E8A-4147-A177-3AD203B41FA5}">
                      <a16:colId xmlns:a16="http://schemas.microsoft.com/office/drawing/2014/main" val="3929473629"/>
                    </a:ext>
                  </a:extLst>
                </a:gridCol>
              </a:tblGrid>
              <a:tr h="479151">
                <a:tc>
                  <a:txBody>
                    <a:bodyPr/>
                    <a:lstStyle/>
                    <a:p>
                      <a:pPr algn="ctr"/>
                      <a:endParaRPr lang="en-US" sz="1600" b="1">
                        <a:solidFill>
                          <a:schemeClr val="tx1">
                            <a:lumMod val="95000"/>
                            <a:lumOff val="5000"/>
                          </a:schemeClr>
                        </a:solidFill>
                      </a:endParaRPr>
                    </a:p>
                  </a:txBody>
                  <a:tcPr marL="83680" marR="83680" marT="41840" marB="41840"/>
                </a:tc>
                <a:tc>
                  <a:txBody>
                    <a:bodyPr/>
                    <a:lstStyle/>
                    <a:p>
                      <a:pPr algn="ctr"/>
                      <a:r>
                        <a:rPr lang="en-US" sz="1600" b="1">
                          <a:solidFill>
                            <a:schemeClr val="tx1">
                              <a:lumMod val="95000"/>
                              <a:lumOff val="5000"/>
                            </a:schemeClr>
                          </a:solidFill>
                        </a:rPr>
                        <a:t>CORN</a:t>
                      </a:r>
                    </a:p>
                  </a:txBody>
                  <a:tcPr marL="83680" marR="83680" marT="41840" marB="41840"/>
                </a:tc>
                <a:tc>
                  <a:txBody>
                    <a:bodyPr/>
                    <a:lstStyle/>
                    <a:p>
                      <a:pPr algn="ctr"/>
                      <a:r>
                        <a:rPr lang="en-US" sz="1600" b="1">
                          <a:solidFill>
                            <a:schemeClr val="tx1">
                              <a:lumMod val="95000"/>
                              <a:lumOff val="5000"/>
                            </a:schemeClr>
                          </a:solidFill>
                        </a:rPr>
                        <a:t>SOYBEANS</a:t>
                      </a:r>
                    </a:p>
                  </a:txBody>
                  <a:tcPr marL="83680" marR="83680" marT="41840" marB="41840"/>
                </a:tc>
                <a:extLst>
                  <a:ext uri="{0D108BD9-81ED-4DB2-BD59-A6C34878D82A}">
                    <a16:rowId xmlns:a16="http://schemas.microsoft.com/office/drawing/2014/main" val="2387247193"/>
                  </a:ext>
                </a:extLst>
              </a:tr>
              <a:tr h="479151">
                <a:tc>
                  <a:txBody>
                    <a:bodyPr/>
                    <a:lstStyle/>
                    <a:p>
                      <a:pPr algn="r"/>
                      <a:r>
                        <a:rPr lang="en-US" sz="1400" b="1">
                          <a:solidFill>
                            <a:schemeClr val="tx1">
                              <a:lumMod val="95000"/>
                              <a:lumOff val="5000"/>
                            </a:schemeClr>
                          </a:solidFill>
                        </a:rPr>
                        <a:t>GROSS INCOME:</a:t>
                      </a:r>
                    </a:p>
                  </a:txBody>
                  <a:tcPr marL="83680" marR="83680" marT="41840" marB="41840"/>
                </a:tc>
                <a:tc>
                  <a:txBody>
                    <a:bodyPr/>
                    <a:lstStyle/>
                    <a:p>
                      <a:pPr lvl="0" algn="ctr"/>
                      <a:r>
                        <a:rPr lang="en-US" sz="1600" b="0">
                          <a:solidFill>
                            <a:schemeClr val="tx1">
                              <a:lumMod val="95000"/>
                              <a:lumOff val="5000"/>
                            </a:schemeClr>
                          </a:solidFill>
                        </a:rPr>
                        <a:t>   $     1000.50</a:t>
                      </a:r>
                    </a:p>
                  </a:txBody>
                  <a:tcPr marL="83680" marR="83680" marT="41840" marB="41840"/>
                </a:tc>
                <a:tc>
                  <a:txBody>
                    <a:bodyPr/>
                    <a:lstStyle/>
                    <a:p>
                      <a:pPr algn="ctr"/>
                      <a:r>
                        <a:rPr lang="en-US" sz="1600" b="0">
                          <a:solidFill>
                            <a:schemeClr val="tx1">
                              <a:lumMod val="95000"/>
                              <a:lumOff val="5000"/>
                            </a:schemeClr>
                          </a:solidFill>
                        </a:rPr>
                        <a:t>  $     650.00</a:t>
                      </a:r>
                    </a:p>
                  </a:txBody>
                  <a:tcPr marL="83680" marR="83680" marT="41840" marB="41840"/>
                </a:tc>
                <a:extLst>
                  <a:ext uri="{0D108BD9-81ED-4DB2-BD59-A6C34878D82A}">
                    <a16:rowId xmlns:a16="http://schemas.microsoft.com/office/drawing/2014/main" val="3437630515"/>
                  </a:ext>
                </a:extLst>
              </a:tr>
              <a:tr h="479151">
                <a:tc>
                  <a:txBody>
                    <a:bodyPr/>
                    <a:lstStyle/>
                    <a:p>
                      <a:pPr algn="r"/>
                      <a:r>
                        <a:rPr lang="en-US" sz="1400" b="1" u="none"/>
                        <a:t>PRICE/ACRE:</a:t>
                      </a:r>
                    </a:p>
                  </a:txBody>
                  <a:tcPr marL="83680" marR="83680" marT="41840" marB="41840"/>
                </a:tc>
                <a:tc>
                  <a:txBody>
                    <a:bodyPr/>
                    <a:lstStyle/>
                    <a:p>
                      <a:pPr algn="ctr"/>
                      <a:r>
                        <a:rPr lang="en-US" sz="1600" u="none"/>
                        <a:t>-  $     930</a:t>
                      </a:r>
                    </a:p>
                  </a:txBody>
                  <a:tcPr marL="83680" marR="83680" marT="41840" marB="41840">
                    <a:lnB w="12700" cap="flat" cmpd="sng" algn="ctr">
                      <a:solidFill>
                        <a:schemeClr val="tx1"/>
                      </a:solidFill>
                      <a:prstDash val="solid"/>
                      <a:round/>
                      <a:headEnd type="none" w="med" len="med"/>
                      <a:tailEnd type="none" w="med" len="med"/>
                    </a:lnB>
                  </a:tcPr>
                </a:tc>
                <a:tc>
                  <a:txBody>
                    <a:bodyPr/>
                    <a:lstStyle/>
                    <a:p>
                      <a:pPr algn="l"/>
                      <a:r>
                        <a:rPr lang="en-US" sz="1600" u="none"/>
                        <a:t> -       $     757</a:t>
                      </a:r>
                    </a:p>
                  </a:txBody>
                  <a:tcPr marL="83680" marR="83680" marT="41840" marB="4184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1780391"/>
                  </a:ext>
                </a:extLst>
              </a:tr>
              <a:tr h="479151">
                <a:tc>
                  <a:txBody>
                    <a:bodyPr/>
                    <a:lstStyle/>
                    <a:p>
                      <a:pPr algn="ctr"/>
                      <a:r>
                        <a:rPr lang="en-US" sz="1400" b="1"/>
                        <a:t>TRIGGER INCOME:</a:t>
                      </a:r>
                    </a:p>
                  </a:txBody>
                  <a:tcPr marL="83680" marR="83680" marT="41840" marB="41840"/>
                </a:tc>
                <a:tc>
                  <a:txBody>
                    <a:bodyPr/>
                    <a:lstStyle/>
                    <a:p>
                      <a:pPr algn="ctr"/>
                      <a:r>
                        <a:rPr lang="en-US" sz="1600"/>
                        <a:t>  $        70.50</a:t>
                      </a:r>
                    </a:p>
                  </a:txBody>
                  <a:tcPr marL="83680" marR="83680" marT="41840" marB="41840">
                    <a:lnT w="12700" cap="flat" cmpd="sng" algn="ctr">
                      <a:solidFill>
                        <a:schemeClr val="tx1"/>
                      </a:solidFill>
                      <a:prstDash val="solid"/>
                      <a:round/>
                      <a:headEnd type="none" w="med" len="med"/>
                      <a:tailEnd type="none" w="med" len="med"/>
                    </a:lnT>
                  </a:tcPr>
                </a:tc>
                <a:tc>
                  <a:txBody>
                    <a:bodyPr/>
                    <a:lstStyle/>
                    <a:p>
                      <a:pPr algn="ctr"/>
                      <a:r>
                        <a:rPr lang="en-US" sz="1600">
                          <a:solidFill>
                            <a:srgbClr val="FF0000"/>
                          </a:solidFill>
                        </a:rPr>
                        <a:t> $      -107.00</a:t>
                      </a:r>
                    </a:p>
                  </a:txBody>
                  <a:tcPr marL="83680" marR="83680" marT="41840" marB="4184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015314569"/>
                  </a:ext>
                </a:extLst>
              </a:tr>
              <a:tr h="472586">
                <a:tc>
                  <a:txBody>
                    <a:bodyPr/>
                    <a:lstStyle/>
                    <a:p>
                      <a:pPr algn="ctr"/>
                      <a:endParaRPr lang="en-US" sz="1400" u="sng"/>
                    </a:p>
                  </a:txBody>
                  <a:tcPr marL="83680" marR="83680" marT="41840" marB="41840"/>
                </a:tc>
                <a:tc>
                  <a:txBody>
                    <a:bodyPr/>
                    <a:lstStyle/>
                    <a:p>
                      <a:pPr algn="l"/>
                      <a:r>
                        <a:rPr lang="en-US" sz="1600" u="none"/>
                        <a:t>x            35%</a:t>
                      </a:r>
                    </a:p>
                  </a:txBody>
                  <a:tcPr marL="83680" marR="83680" marT="41840" marB="41840">
                    <a:lnB w="12700" cap="flat" cmpd="sng" algn="ctr">
                      <a:solidFill>
                        <a:schemeClr val="tx1"/>
                      </a:solidFill>
                      <a:prstDash val="solid"/>
                      <a:round/>
                      <a:headEnd type="none" w="med" len="med"/>
                      <a:tailEnd type="none" w="med" len="med"/>
                    </a:lnB>
                  </a:tcPr>
                </a:tc>
                <a:tc>
                  <a:txBody>
                    <a:bodyPr/>
                    <a:lstStyle/>
                    <a:p>
                      <a:pPr algn="l"/>
                      <a:r>
                        <a:rPr lang="en-US" sz="1600" u="none"/>
                        <a:t>x              40%</a:t>
                      </a:r>
                    </a:p>
                  </a:txBody>
                  <a:tcPr marL="83680" marR="83680" marT="41840" marB="4184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0621576"/>
                  </a:ext>
                </a:extLst>
              </a:tr>
              <a:tr h="585764">
                <a:tc>
                  <a:txBody>
                    <a:bodyPr/>
                    <a:lstStyle/>
                    <a:p>
                      <a:pPr algn="r"/>
                      <a:r>
                        <a:rPr lang="en-US" sz="1400" b="1"/>
                        <a:t>BONUS RENT:</a:t>
                      </a:r>
                    </a:p>
                  </a:txBody>
                  <a:tcPr marL="83680" marR="83680" marT="41840" marB="41840">
                    <a:solidFill>
                      <a:schemeClr val="bg1"/>
                    </a:solidFill>
                  </a:tcPr>
                </a:tc>
                <a:tc>
                  <a:txBody>
                    <a:bodyPr/>
                    <a:lstStyle/>
                    <a:p>
                      <a:pPr algn="ctr"/>
                      <a:r>
                        <a:rPr lang="en-US" sz="1600" b="0"/>
                        <a:t>   $   24.68</a:t>
                      </a:r>
                    </a:p>
                    <a:p>
                      <a:pPr algn="ctr"/>
                      <a:endParaRPr lang="en-US" sz="1600" b="0"/>
                    </a:p>
                  </a:txBody>
                  <a:tcPr marL="83680" marR="83680" marT="41840" marB="41840">
                    <a:lnT w="12700" cap="flat" cmpd="sng" algn="ctr">
                      <a:solidFill>
                        <a:schemeClr val="tx1"/>
                      </a:solidFill>
                      <a:prstDash val="solid"/>
                      <a:round/>
                      <a:headEnd type="none" w="med" len="med"/>
                      <a:tailEnd type="none" w="med" len="med"/>
                    </a:lnT>
                  </a:tcPr>
                </a:tc>
                <a:tc>
                  <a:txBody>
                    <a:bodyPr/>
                    <a:lstStyle/>
                    <a:p>
                      <a:pPr algn="ctr"/>
                      <a:r>
                        <a:rPr lang="en-US" sz="1600" b="0"/>
                        <a:t>   </a:t>
                      </a:r>
                      <a:r>
                        <a:rPr lang="en-US" sz="1600" b="0">
                          <a:solidFill>
                            <a:srgbClr val="FF0000"/>
                          </a:solidFill>
                        </a:rPr>
                        <a:t>$    0</a:t>
                      </a:r>
                    </a:p>
                    <a:p>
                      <a:pPr algn="ctr"/>
                      <a:endParaRPr lang="en-US" sz="1600" b="0"/>
                    </a:p>
                  </a:txBody>
                  <a:tcPr marL="83680" marR="83680" marT="41840" marB="4184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63188565"/>
                  </a:ext>
                </a:extLst>
              </a:tr>
              <a:tr h="479151">
                <a:tc>
                  <a:txBody>
                    <a:bodyPr/>
                    <a:lstStyle/>
                    <a:p>
                      <a:pPr algn="r"/>
                      <a:r>
                        <a:rPr lang="en-US" sz="1400" b="1"/>
                        <a:t>BASE RENT:</a:t>
                      </a:r>
                    </a:p>
                  </a:txBody>
                  <a:tcPr marL="83680" marR="83680" marT="41840" marB="41840"/>
                </a:tc>
                <a:tc>
                  <a:txBody>
                    <a:bodyPr/>
                    <a:lstStyle/>
                    <a:p>
                      <a:pPr algn="l"/>
                      <a:r>
                        <a:rPr lang="en-US" sz="1600" b="0" u="none"/>
                        <a:t>+    $   275.00</a:t>
                      </a:r>
                    </a:p>
                  </a:txBody>
                  <a:tcPr marL="83680" marR="83680" marT="41840" marB="41840">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u="none"/>
                        <a:t>+      $   275.00 </a:t>
                      </a:r>
                    </a:p>
                  </a:txBody>
                  <a:tcPr marL="83680" marR="83680" marT="41840" marB="4184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5642725"/>
                  </a:ext>
                </a:extLst>
              </a:tr>
              <a:tr h="641552">
                <a:tc>
                  <a:txBody>
                    <a:bodyPr/>
                    <a:lstStyle/>
                    <a:p>
                      <a:pPr algn="r"/>
                      <a:r>
                        <a:rPr lang="en-US" sz="1400" b="1"/>
                        <a:t>TOTAL RENT:</a:t>
                      </a:r>
                    </a:p>
                  </a:txBody>
                  <a:tcPr marL="83680" marR="83680" marT="41840" marB="41840"/>
                </a:tc>
                <a:tc>
                  <a:txBody>
                    <a:bodyPr/>
                    <a:lstStyle/>
                    <a:p>
                      <a:pPr algn="ctr"/>
                      <a:r>
                        <a:rPr lang="en-US" sz="1800" b="1"/>
                        <a:t>   $  299.68</a:t>
                      </a:r>
                    </a:p>
                  </a:txBody>
                  <a:tcPr marL="83680" marR="83680" marT="41840" marB="41840">
                    <a:lnT w="12700" cap="flat" cmpd="sng" algn="ctr">
                      <a:solidFill>
                        <a:schemeClr val="tx1"/>
                      </a:solidFill>
                      <a:prstDash val="solid"/>
                      <a:round/>
                      <a:headEnd type="none" w="med" len="med"/>
                      <a:tailEnd type="none" w="med" len="med"/>
                    </a:lnT>
                  </a:tcPr>
                </a:tc>
                <a:tc>
                  <a:txBody>
                    <a:bodyPr/>
                    <a:lstStyle/>
                    <a:p>
                      <a:pPr algn="ctr"/>
                      <a:r>
                        <a:rPr lang="en-US" sz="1800" b="1"/>
                        <a:t>  $ 275.00</a:t>
                      </a:r>
                    </a:p>
                    <a:p>
                      <a:pPr algn="ctr"/>
                      <a:endParaRPr lang="en-US" sz="1800" b="1"/>
                    </a:p>
                  </a:txBody>
                  <a:tcPr marL="83680" marR="83680" marT="41840" marB="4184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39172270"/>
                  </a:ext>
                </a:extLst>
              </a:tr>
            </a:tbl>
          </a:graphicData>
        </a:graphic>
      </p:graphicFrame>
      <p:cxnSp>
        <p:nvCxnSpPr>
          <p:cNvPr id="22" name="Connector: Elbow 21">
            <a:extLst>
              <a:ext uri="{FF2B5EF4-FFF2-40B4-BE49-F238E27FC236}">
                <a16:creationId xmlns:a16="http://schemas.microsoft.com/office/drawing/2014/main" id="{D68135A8-0969-4457-8A8A-C2075EBF7641}"/>
              </a:ext>
            </a:extLst>
          </p:cNvPr>
          <p:cNvCxnSpPr/>
          <p:nvPr/>
        </p:nvCxnSpPr>
        <p:spPr bwMode="auto">
          <a:xfrm>
            <a:off x="2285878" y="5610150"/>
            <a:ext cx="836809" cy="836809"/>
          </a:xfrm>
          <a:prstGeom prst="bentConnector3">
            <a:avLst/>
          </a:prstGeom>
          <a:noFill/>
          <a:ln w="9525" cap="flat" cmpd="sng" algn="ctr">
            <a:noFill/>
            <a:prstDash val="solid"/>
            <a:round/>
            <a:headEnd type="none" w="med" len="med"/>
            <a:tailEnd type="triangle"/>
          </a:ln>
          <a:effectLst/>
        </p:spPr>
      </p:cxnSp>
      <p:sp>
        <p:nvSpPr>
          <p:cNvPr id="2" name="TextBox 1">
            <a:extLst>
              <a:ext uri="{FF2B5EF4-FFF2-40B4-BE49-F238E27FC236}">
                <a16:creationId xmlns:a16="http://schemas.microsoft.com/office/drawing/2014/main" id="{CC7A9EDF-7BE0-4281-A060-D83B7758D415}"/>
              </a:ext>
            </a:extLst>
          </p:cNvPr>
          <p:cNvSpPr txBox="1"/>
          <p:nvPr/>
        </p:nvSpPr>
        <p:spPr>
          <a:xfrm>
            <a:off x="2487464" y="5453818"/>
            <a:ext cx="5752081" cy="543097"/>
          </a:xfrm>
          <a:prstGeom prst="rect">
            <a:avLst/>
          </a:prstGeom>
          <a:noFill/>
        </p:spPr>
        <p:txBody>
          <a:bodyPr wrap="square" rtlCol="0">
            <a:spAutoFit/>
          </a:bodyPr>
          <a:lstStyle/>
          <a:p>
            <a:r>
              <a:rPr lang="en-US" sz="2929">
                <a:solidFill>
                  <a:srgbClr val="006D55"/>
                </a:solidFill>
              </a:rPr>
              <a:t>Average Rent:</a:t>
            </a:r>
            <a:r>
              <a:rPr lang="en-US" sz="2929" b="1">
                <a:solidFill>
                  <a:srgbClr val="006D55"/>
                </a:solidFill>
              </a:rPr>
              <a:t> $287.34 / acre</a:t>
            </a:r>
          </a:p>
        </p:txBody>
      </p:sp>
      <p:sp>
        <p:nvSpPr>
          <p:cNvPr id="6" name="Rectangle 5">
            <a:extLst>
              <a:ext uri="{FF2B5EF4-FFF2-40B4-BE49-F238E27FC236}">
                <a16:creationId xmlns:a16="http://schemas.microsoft.com/office/drawing/2014/main" id="{F5BB2712-9C49-1E4C-02B3-55DEE25FB39C}"/>
              </a:ext>
            </a:extLst>
          </p:cNvPr>
          <p:cNvSpPr/>
          <p:nvPr/>
        </p:nvSpPr>
        <p:spPr bwMode="auto">
          <a:xfrm>
            <a:off x="2178088" y="1318285"/>
            <a:ext cx="5682346" cy="4095657"/>
          </a:xfrm>
          <a:prstGeom prst="rect">
            <a:avLst/>
          </a:prstGeom>
          <a:noFill/>
          <a:ln w="25400" cap="flat" cmpd="sng" algn="ctr">
            <a:solidFill>
              <a:schemeClr val="tx1"/>
            </a:solidFill>
            <a:prstDash val="solid"/>
            <a:round/>
            <a:headEnd type="none" w="med" len="med"/>
            <a:tailEnd type="none" w="med" len="med"/>
          </a:ln>
          <a:effectLst/>
        </p:spPr>
        <p:txBody>
          <a:bodyPr vert="horz" wrap="square" lIns="91424" tIns="45712" rIns="91424" bIns="45712" numCol="1" rtlCol="0" anchor="t" anchorCtr="0" compatLnSpc="1">
            <a:prstTxWarp prst="textNoShape">
              <a:avLst/>
            </a:prstTxWarp>
          </a:bodyPr>
          <a:lstStyle/>
          <a:p>
            <a:pPr marL="609600" marR="0" indent="-609600" algn="l" defTabSz="914400" rtl="0" eaLnBrk="0" fontAlgn="base" latinLnBrk="0" hangingPunct="0">
              <a:lnSpc>
                <a:spcPct val="80000"/>
              </a:lnSpc>
              <a:spcBef>
                <a:spcPct val="2000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ndParaRPr>
          </a:p>
        </p:txBody>
      </p:sp>
      <p:sp>
        <p:nvSpPr>
          <p:cNvPr id="9" name="Title 1">
            <a:extLst>
              <a:ext uri="{FF2B5EF4-FFF2-40B4-BE49-F238E27FC236}">
                <a16:creationId xmlns:a16="http://schemas.microsoft.com/office/drawing/2014/main" id="{CB0E0690-9484-E39C-B132-9589E8AF2932}"/>
              </a:ext>
            </a:extLst>
          </p:cNvPr>
          <p:cNvSpPr txBox="1">
            <a:spLocks/>
          </p:cNvSpPr>
          <p:nvPr/>
        </p:nvSpPr>
        <p:spPr>
          <a:xfrm>
            <a:off x="660401" y="446089"/>
            <a:ext cx="9134476" cy="1219200"/>
          </a:xfrm>
          <a:prstGeom prst="rect">
            <a:avLst/>
          </a:prstGeom>
        </p:spPr>
        <p:txBody>
          <a:bodyPr/>
          <a:lstStyle>
            <a:lvl1pPr algn="ctr" rtl="0" eaLnBrk="0" fontAlgn="base" hangingPunct="0">
              <a:spcBef>
                <a:spcPct val="0"/>
              </a:spcBef>
              <a:spcAft>
                <a:spcPct val="0"/>
              </a:spcAft>
              <a:defRPr sz="4027">
                <a:solidFill>
                  <a:schemeClr val="tx2"/>
                </a:solidFill>
                <a:latin typeface="+mj-lt"/>
                <a:ea typeface="+mj-ea"/>
                <a:cs typeface="+mj-cs"/>
              </a:defRPr>
            </a:lvl1pPr>
            <a:lvl2pPr algn="ctr" rtl="0" eaLnBrk="0" fontAlgn="base" hangingPunct="0">
              <a:spcBef>
                <a:spcPct val="0"/>
              </a:spcBef>
              <a:spcAft>
                <a:spcPct val="0"/>
              </a:spcAft>
              <a:defRPr sz="4027">
                <a:solidFill>
                  <a:schemeClr val="tx2"/>
                </a:solidFill>
                <a:latin typeface="Times New Roman" pitchFamily="18" charset="0"/>
              </a:defRPr>
            </a:lvl2pPr>
            <a:lvl3pPr algn="ctr" rtl="0" eaLnBrk="0" fontAlgn="base" hangingPunct="0">
              <a:spcBef>
                <a:spcPct val="0"/>
              </a:spcBef>
              <a:spcAft>
                <a:spcPct val="0"/>
              </a:spcAft>
              <a:defRPr sz="4027">
                <a:solidFill>
                  <a:schemeClr val="tx2"/>
                </a:solidFill>
                <a:latin typeface="Times New Roman" pitchFamily="18" charset="0"/>
              </a:defRPr>
            </a:lvl3pPr>
            <a:lvl4pPr algn="ctr" rtl="0" eaLnBrk="0" fontAlgn="base" hangingPunct="0">
              <a:spcBef>
                <a:spcPct val="0"/>
              </a:spcBef>
              <a:spcAft>
                <a:spcPct val="0"/>
              </a:spcAft>
              <a:defRPr sz="4027">
                <a:solidFill>
                  <a:schemeClr val="tx2"/>
                </a:solidFill>
                <a:latin typeface="Times New Roman" pitchFamily="18" charset="0"/>
              </a:defRPr>
            </a:lvl4pPr>
            <a:lvl5pPr algn="ctr" rtl="0" eaLnBrk="0" fontAlgn="base" hangingPunct="0">
              <a:spcBef>
                <a:spcPct val="0"/>
              </a:spcBef>
              <a:spcAft>
                <a:spcPct val="0"/>
              </a:spcAft>
              <a:defRPr sz="4027">
                <a:solidFill>
                  <a:schemeClr val="tx2"/>
                </a:solidFill>
                <a:latin typeface="Times New Roman" pitchFamily="18" charset="0"/>
              </a:defRPr>
            </a:lvl5pPr>
            <a:lvl6pPr marL="418424" algn="ctr" rtl="0" eaLnBrk="0" fontAlgn="base" hangingPunct="0">
              <a:spcBef>
                <a:spcPct val="0"/>
              </a:spcBef>
              <a:spcAft>
                <a:spcPct val="0"/>
              </a:spcAft>
              <a:defRPr sz="4027">
                <a:solidFill>
                  <a:schemeClr val="tx2"/>
                </a:solidFill>
                <a:latin typeface="Times New Roman" pitchFamily="18" charset="0"/>
              </a:defRPr>
            </a:lvl6pPr>
            <a:lvl7pPr marL="836850" algn="ctr" rtl="0" eaLnBrk="0" fontAlgn="base" hangingPunct="0">
              <a:spcBef>
                <a:spcPct val="0"/>
              </a:spcBef>
              <a:spcAft>
                <a:spcPct val="0"/>
              </a:spcAft>
              <a:defRPr sz="4027">
                <a:solidFill>
                  <a:schemeClr val="tx2"/>
                </a:solidFill>
                <a:latin typeface="Times New Roman" pitchFamily="18" charset="0"/>
              </a:defRPr>
            </a:lvl7pPr>
            <a:lvl8pPr marL="1255274" algn="ctr" rtl="0" eaLnBrk="0" fontAlgn="base" hangingPunct="0">
              <a:spcBef>
                <a:spcPct val="0"/>
              </a:spcBef>
              <a:spcAft>
                <a:spcPct val="0"/>
              </a:spcAft>
              <a:defRPr sz="4027">
                <a:solidFill>
                  <a:schemeClr val="tx2"/>
                </a:solidFill>
                <a:latin typeface="Times New Roman" pitchFamily="18" charset="0"/>
              </a:defRPr>
            </a:lvl8pPr>
            <a:lvl9pPr marL="1673699" algn="ctr" rtl="0" eaLnBrk="0" fontAlgn="base" hangingPunct="0">
              <a:spcBef>
                <a:spcPct val="0"/>
              </a:spcBef>
              <a:spcAft>
                <a:spcPct val="0"/>
              </a:spcAft>
              <a:defRPr sz="4027">
                <a:solidFill>
                  <a:schemeClr val="tx2"/>
                </a:solidFill>
                <a:latin typeface="Times New Roman" pitchFamily="18" charset="0"/>
              </a:defRPr>
            </a:lvl9pPr>
          </a:lstStyle>
          <a:p>
            <a:r>
              <a:rPr lang="en-US" sz="4395" b="1" kern="0">
                <a:solidFill>
                  <a:srgbClr val="006D55"/>
                </a:solidFill>
                <a:latin typeface="Arial Black" panose="020B0A04020102020204" pitchFamily="34" charset="0"/>
                <a:cs typeface="Arial" panose="020B0604020202020204" pitchFamily="34" charset="0"/>
              </a:rPr>
              <a:t>Flex Lease Example</a:t>
            </a:r>
          </a:p>
        </p:txBody>
      </p:sp>
    </p:spTree>
    <p:extLst>
      <p:ext uri="{BB962C8B-B14F-4D97-AF65-F5344CB8AC3E}">
        <p14:creationId xmlns:p14="http://schemas.microsoft.com/office/powerpoint/2010/main" val="352761994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30C2E92-7FA1-7C96-4EC4-7ED985C3B165}"/>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3" name="Content Placeholder 2">
            <a:extLst>
              <a:ext uri="{FF2B5EF4-FFF2-40B4-BE49-F238E27FC236}">
                <a16:creationId xmlns:a16="http://schemas.microsoft.com/office/drawing/2014/main" id="{1DFFC874-792F-4579-97DD-17D0FED59CCC}"/>
              </a:ext>
            </a:extLst>
          </p:cNvPr>
          <p:cNvSpPr>
            <a:spLocks noGrp="1"/>
          </p:cNvSpPr>
          <p:nvPr>
            <p:ph idx="1"/>
          </p:nvPr>
        </p:nvSpPr>
        <p:spPr>
          <a:xfrm>
            <a:off x="858511" y="2318558"/>
            <a:ext cx="8433451" cy="2926104"/>
          </a:xfrm>
        </p:spPr>
        <p:txBody>
          <a:bodyPr/>
          <a:lstStyle/>
          <a:p>
            <a:r>
              <a:rPr lang="en-US" sz="3661">
                <a:latin typeface="Arial" panose="020B0604020202020204" pitchFamily="34" charset="0"/>
                <a:cs typeface="Arial" panose="020B0604020202020204" pitchFamily="34" charset="0"/>
              </a:rPr>
              <a:t>APH = 210</a:t>
            </a:r>
          </a:p>
          <a:p>
            <a:r>
              <a:rPr lang="en-US" sz="3661">
                <a:latin typeface="Arial" panose="020B0604020202020204" pitchFamily="34" charset="0"/>
                <a:cs typeface="Arial" panose="020B0604020202020204" pitchFamily="34" charset="0"/>
              </a:rPr>
              <a:t>Spring Price = $4.70</a:t>
            </a:r>
          </a:p>
          <a:p>
            <a:pPr marL="0" indent="0">
              <a:buNone/>
            </a:pPr>
            <a:r>
              <a:rPr lang="en-US" sz="3661">
                <a:latin typeface="Arial" panose="020B0604020202020204" pitchFamily="34" charset="0"/>
                <a:cs typeface="Arial" panose="020B0604020202020204" pitchFamily="34" charset="0"/>
              </a:rPr>
              <a:t>        APH x Spring Price x 33% = Rent</a:t>
            </a:r>
          </a:p>
          <a:p>
            <a:pPr marL="0" indent="0">
              <a:buNone/>
            </a:pPr>
            <a:r>
              <a:rPr lang="en-US" sz="3661">
                <a:latin typeface="Arial" panose="020B0604020202020204" pitchFamily="34" charset="0"/>
                <a:cs typeface="Arial" panose="020B0604020202020204" pitchFamily="34" charset="0"/>
              </a:rPr>
              <a:t>	</a:t>
            </a:r>
            <a:r>
              <a:rPr lang="en-US" sz="3661" b="1">
                <a:latin typeface="Arial" panose="020B0604020202020204" pitchFamily="34" charset="0"/>
                <a:cs typeface="Arial" panose="020B0604020202020204" pitchFamily="34" charset="0"/>
              </a:rPr>
              <a:t>210 x $4.70 x 0.33 = $325/Acre</a:t>
            </a:r>
            <a:r>
              <a:rPr lang="en-US" sz="3661" b="1"/>
              <a:t>	</a:t>
            </a:r>
          </a:p>
          <a:p>
            <a:pPr marL="0" indent="0">
              <a:buNone/>
            </a:pPr>
            <a:r>
              <a:rPr lang="en-US" sz="3295"/>
              <a:t>        </a:t>
            </a:r>
          </a:p>
        </p:txBody>
      </p:sp>
      <p:sp>
        <p:nvSpPr>
          <p:cNvPr id="8" name="Title 1">
            <a:extLst>
              <a:ext uri="{FF2B5EF4-FFF2-40B4-BE49-F238E27FC236}">
                <a16:creationId xmlns:a16="http://schemas.microsoft.com/office/drawing/2014/main" id="{97202FEC-52A3-4210-711F-74AF95D0138B}"/>
              </a:ext>
            </a:extLst>
          </p:cNvPr>
          <p:cNvSpPr txBox="1">
            <a:spLocks/>
          </p:cNvSpPr>
          <p:nvPr/>
        </p:nvSpPr>
        <p:spPr>
          <a:xfrm>
            <a:off x="660401" y="446089"/>
            <a:ext cx="9134476" cy="1219200"/>
          </a:xfrm>
          <a:prstGeom prst="rect">
            <a:avLst/>
          </a:prstGeom>
        </p:spPr>
        <p:txBody>
          <a:bodyPr/>
          <a:lstStyle>
            <a:lvl1pPr algn="ctr" rtl="0" eaLnBrk="0" fontAlgn="base" hangingPunct="0">
              <a:spcBef>
                <a:spcPct val="0"/>
              </a:spcBef>
              <a:spcAft>
                <a:spcPct val="0"/>
              </a:spcAft>
              <a:defRPr sz="4027">
                <a:solidFill>
                  <a:schemeClr val="tx2"/>
                </a:solidFill>
                <a:latin typeface="+mj-lt"/>
                <a:ea typeface="+mj-ea"/>
                <a:cs typeface="+mj-cs"/>
              </a:defRPr>
            </a:lvl1pPr>
            <a:lvl2pPr algn="ctr" rtl="0" eaLnBrk="0" fontAlgn="base" hangingPunct="0">
              <a:spcBef>
                <a:spcPct val="0"/>
              </a:spcBef>
              <a:spcAft>
                <a:spcPct val="0"/>
              </a:spcAft>
              <a:defRPr sz="4027">
                <a:solidFill>
                  <a:schemeClr val="tx2"/>
                </a:solidFill>
                <a:latin typeface="Times New Roman" pitchFamily="18" charset="0"/>
              </a:defRPr>
            </a:lvl2pPr>
            <a:lvl3pPr algn="ctr" rtl="0" eaLnBrk="0" fontAlgn="base" hangingPunct="0">
              <a:spcBef>
                <a:spcPct val="0"/>
              </a:spcBef>
              <a:spcAft>
                <a:spcPct val="0"/>
              </a:spcAft>
              <a:defRPr sz="4027">
                <a:solidFill>
                  <a:schemeClr val="tx2"/>
                </a:solidFill>
                <a:latin typeface="Times New Roman" pitchFamily="18" charset="0"/>
              </a:defRPr>
            </a:lvl3pPr>
            <a:lvl4pPr algn="ctr" rtl="0" eaLnBrk="0" fontAlgn="base" hangingPunct="0">
              <a:spcBef>
                <a:spcPct val="0"/>
              </a:spcBef>
              <a:spcAft>
                <a:spcPct val="0"/>
              </a:spcAft>
              <a:defRPr sz="4027">
                <a:solidFill>
                  <a:schemeClr val="tx2"/>
                </a:solidFill>
                <a:latin typeface="Times New Roman" pitchFamily="18" charset="0"/>
              </a:defRPr>
            </a:lvl4pPr>
            <a:lvl5pPr algn="ctr" rtl="0" eaLnBrk="0" fontAlgn="base" hangingPunct="0">
              <a:spcBef>
                <a:spcPct val="0"/>
              </a:spcBef>
              <a:spcAft>
                <a:spcPct val="0"/>
              </a:spcAft>
              <a:defRPr sz="4027">
                <a:solidFill>
                  <a:schemeClr val="tx2"/>
                </a:solidFill>
                <a:latin typeface="Times New Roman" pitchFamily="18" charset="0"/>
              </a:defRPr>
            </a:lvl5pPr>
            <a:lvl6pPr marL="418424" algn="ctr" rtl="0" eaLnBrk="0" fontAlgn="base" hangingPunct="0">
              <a:spcBef>
                <a:spcPct val="0"/>
              </a:spcBef>
              <a:spcAft>
                <a:spcPct val="0"/>
              </a:spcAft>
              <a:defRPr sz="4027">
                <a:solidFill>
                  <a:schemeClr val="tx2"/>
                </a:solidFill>
                <a:latin typeface="Times New Roman" pitchFamily="18" charset="0"/>
              </a:defRPr>
            </a:lvl6pPr>
            <a:lvl7pPr marL="836850" algn="ctr" rtl="0" eaLnBrk="0" fontAlgn="base" hangingPunct="0">
              <a:spcBef>
                <a:spcPct val="0"/>
              </a:spcBef>
              <a:spcAft>
                <a:spcPct val="0"/>
              </a:spcAft>
              <a:defRPr sz="4027">
                <a:solidFill>
                  <a:schemeClr val="tx2"/>
                </a:solidFill>
                <a:latin typeface="Times New Roman" pitchFamily="18" charset="0"/>
              </a:defRPr>
            </a:lvl7pPr>
            <a:lvl8pPr marL="1255274" algn="ctr" rtl="0" eaLnBrk="0" fontAlgn="base" hangingPunct="0">
              <a:spcBef>
                <a:spcPct val="0"/>
              </a:spcBef>
              <a:spcAft>
                <a:spcPct val="0"/>
              </a:spcAft>
              <a:defRPr sz="4027">
                <a:solidFill>
                  <a:schemeClr val="tx2"/>
                </a:solidFill>
                <a:latin typeface="Times New Roman" pitchFamily="18" charset="0"/>
              </a:defRPr>
            </a:lvl8pPr>
            <a:lvl9pPr marL="1673699" algn="ctr" rtl="0" eaLnBrk="0" fontAlgn="base" hangingPunct="0">
              <a:spcBef>
                <a:spcPct val="0"/>
              </a:spcBef>
              <a:spcAft>
                <a:spcPct val="0"/>
              </a:spcAft>
              <a:defRPr sz="4027">
                <a:solidFill>
                  <a:schemeClr val="tx2"/>
                </a:solidFill>
                <a:latin typeface="Times New Roman" pitchFamily="18" charset="0"/>
              </a:defRPr>
            </a:lvl9pPr>
          </a:lstStyle>
          <a:p>
            <a:r>
              <a:rPr lang="en-US" sz="4395" b="1" kern="0">
                <a:solidFill>
                  <a:srgbClr val="006D55"/>
                </a:solidFill>
                <a:latin typeface="Arial Black" panose="020B0A04020102020204" pitchFamily="34" charset="0"/>
                <a:cs typeface="Arial" panose="020B0604020202020204" pitchFamily="34" charset="0"/>
              </a:rPr>
              <a:t>Flex Lease Example</a:t>
            </a:r>
          </a:p>
        </p:txBody>
      </p:sp>
    </p:spTree>
    <p:extLst>
      <p:ext uri="{BB962C8B-B14F-4D97-AF65-F5344CB8AC3E}">
        <p14:creationId xmlns:p14="http://schemas.microsoft.com/office/powerpoint/2010/main" val="218864379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54663E9-7843-6ED7-E3C3-A2AF61E89DC1}"/>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8" name="Title 1">
            <a:extLst>
              <a:ext uri="{FF2B5EF4-FFF2-40B4-BE49-F238E27FC236}">
                <a16:creationId xmlns:a16="http://schemas.microsoft.com/office/drawing/2014/main" id="{37C352BA-8492-CBAD-1C9A-97D2BEB868EB}"/>
              </a:ext>
            </a:extLst>
          </p:cNvPr>
          <p:cNvSpPr>
            <a:spLocks noGrp="1"/>
          </p:cNvSpPr>
          <p:nvPr>
            <p:ph type="title"/>
          </p:nvPr>
        </p:nvSpPr>
        <p:spPr>
          <a:xfrm>
            <a:off x="507999" y="420298"/>
            <a:ext cx="9134476" cy="845793"/>
          </a:xfrm>
        </p:spPr>
        <p:txBody>
          <a:bodyPr/>
          <a:lstStyle/>
          <a:p>
            <a:r>
              <a:rPr lang="en-US" sz="4395" b="1">
                <a:solidFill>
                  <a:srgbClr val="006D55"/>
                </a:solidFill>
                <a:latin typeface="Arial Black" panose="020B0A04020102020204" pitchFamily="34" charset="0"/>
                <a:cs typeface="Arial" panose="020B0604020202020204" pitchFamily="34" charset="0"/>
              </a:rPr>
              <a:t>Where Do We Go From Here?</a:t>
            </a:r>
          </a:p>
        </p:txBody>
      </p:sp>
      <p:pic>
        <p:nvPicPr>
          <p:cNvPr id="4" name="Picture 3" descr="A person walking on a dirt path with corn plants&#10;&#10;AI-generated content may be incorrect.">
            <a:extLst>
              <a:ext uri="{FF2B5EF4-FFF2-40B4-BE49-F238E27FC236}">
                <a16:creationId xmlns:a16="http://schemas.microsoft.com/office/drawing/2014/main" id="{10650E63-F93C-F178-49B0-05E5903854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557" y="1381874"/>
            <a:ext cx="8521360" cy="4923453"/>
          </a:xfrm>
          <a:prstGeom prst="roundRect">
            <a:avLst>
              <a:gd name="adj" fmla="val 4072"/>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6643036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A041A06-8A50-907D-3A68-8873C1AB43C9}"/>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graphicFrame>
        <p:nvGraphicFramePr>
          <p:cNvPr id="4" name="Object 3">
            <a:extLst>
              <a:ext uri="{FF2B5EF4-FFF2-40B4-BE49-F238E27FC236}">
                <a16:creationId xmlns:a16="http://schemas.microsoft.com/office/drawing/2014/main" id="{B6B32371-F8AF-49CF-A7EC-F7AA8E221D09}"/>
              </a:ext>
            </a:extLst>
          </p:cNvPr>
          <p:cNvGraphicFramePr>
            <a:graphicFrameLocks noChangeAspect="1"/>
          </p:cNvGraphicFramePr>
          <p:nvPr>
            <p:extLst>
              <p:ext uri="{D42A27DB-BD31-4B8C-83A1-F6EECF244321}">
                <p14:modId xmlns:p14="http://schemas.microsoft.com/office/powerpoint/2010/main" val="662599779"/>
              </p:ext>
            </p:extLst>
          </p:nvPr>
        </p:nvGraphicFramePr>
        <p:xfrm>
          <a:off x="536574" y="489662"/>
          <a:ext cx="9077325" cy="5905500"/>
        </p:xfrm>
        <a:graphic>
          <a:graphicData uri="http://schemas.openxmlformats.org/presentationml/2006/ole">
            <mc:AlternateContent xmlns:mc="http://schemas.openxmlformats.org/markup-compatibility/2006">
              <mc:Choice xmlns:v="urn:schemas-microsoft-com:vml" Requires="v">
                <p:oleObj name="Worksheet" r:id="rId3" imgW="6619795" imgH="4305129" progId="Excel.Sheet.8">
                  <p:embed/>
                </p:oleObj>
              </mc:Choice>
              <mc:Fallback>
                <p:oleObj name="Worksheet" r:id="rId3" imgW="6619795" imgH="4305129" progId="Excel.Sheet.8">
                  <p:embed/>
                  <p:pic>
                    <p:nvPicPr>
                      <p:cNvPr id="4" name="Object 3">
                        <a:extLst>
                          <a:ext uri="{FF2B5EF4-FFF2-40B4-BE49-F238E27FC236}">
                            <a16:creationId xmlns:a16="http://schemas.microsoft.com/office/drawing/2014/main" id="{B6B32371-F8AF-49CF-A7EC-F7AA8E221D09}"/>
                          </a:ext>
                        </a:extLst>
                      </p:cNvPr>
                      <p:cNvPicPr/>
                      <p:nvPr/>
                    </p:nvPicPr>
                    <p:blipFill>
                      <a:blip r:embed="rId4"/>
                      <a:stretch>
                        <a:fillRect/>
                      </a:stretch>
                    </p:blipFill>
                    <p:spPr>
                      <a:xfrm>
                        <a:off x="536574" y="489662"/>
                        <a:ext cx="9077325" cy="5905500"/>
                      </a:xfrm>
                      <a:prstGeom prst="rect">
                        <a:avLst/>
                      </a:prstGeom>
                    </p:spPr>
                  </p:pic>
                </p:oleObj>
              </mc:Fallback>
            </mc:AlternateContent>
          </a:graphicData>
        </a:graphic>
      </p:graphicFrame>
      <p:sp>
        <p:nvSpPr>
          <p:cNvPr id="5" name="Oval 4">
            <a:extLst>
              <a:ext uri="{FF2B5EF4-FFF2-40B4-BE49-F238E27FC236}">
                <a16:creationId xmlns:a16="http://schemas.microsoft.com/office/drawing/2014/main" id="{FEC97D53-67E1-4F84-986F-EAACA964CD08}"/>
              </a:ext>
            </a:extLst>
          </p:cNvPr>
          <p:cNvSpPr/>
          <p:nvPr/>
        </p:nvSpPr>
        <p:spPr bwMode="auto">
          <a:xfrm>
            <a:off x="5460297" y="2267583"/>
            <a:ext cx="731520" cy="906541"/>
          </a:xfrm>
          <a:prstGeom prst="ellipse">
            <a:avLst/>
          </a:prstGeom>
          <a:noFill/>
          <a:ln w="12700" cap="flat" cmpd="sng" algn="ctr">
            <a:solidFill>
              <a:srgbClr val="FF0000"/>
            </a:solidFill>
            <a:prstDash val="solid"/>
            <a:round/>
            <a:headEnd type="none" w="med" len="med"/>
            <a:tailEnd type="none" w="med" len="med"/>
          </a:ln>
          <a:effectLst/>
        </p:spPr>
        <p:txBody>
          <a:bodyPr vert="horz" wrap="square" lIns="83665" tIns="41834" rIns="83665" bIns="41834" numCol="1" rtlCol="0" anchor="t" anchorCtr="0" compatLnSpc="1">
            <a:prstTxWarp prst="textNoShape">
              <a:avLst/>
            </a:prstTxWarp>
          </a:bodyPr>
          <a:lstStyle/>
          <a:p>
            <a:pPr marL="557900" indent="-557900" defTabSz="836850" eaLnBrk="0" hangingPunct="0">
              <a:lnSpc>
                <a:spcPct val="80000"/>
              </a:lnSpc>
              <a:spcBef>
                <a:spcPct val="20000"/>
              </a:spcBef>
            </a:pPr>
            <a:endParaRPr lang="en-US" sz="2929">
              <a:ln>
                <a:solidFill>
                  <a:srgbClr val="FF0000"/>
                </a:solidFill>
              </a:ln>
            </a:endParaRPr>
          </a:p>
        </p:txBody>
      </p:sp>
    </p:spTree>
    <p:extLst>
      <p:ext uri="{BB962C8B-B14F-4D97-AF65-F5344CB8AC3E}">
        <p14:creationId xmlns:p14="http://schemas.microsoft.com/office/powerpoint/2010/main" val="364688620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539E99B-2E08-84E5-D244-BCCC067D92C0}"/>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graphicFrame>
        <p:nvGraphicFramePr>
          <p:cNvPr id="4" name="Object 3">
            <a:extLst>
              <a:ext uri="{FF2B5EF4-FFF2-40B4-BE49-F238E27FC236}">
                <a16:creationId xmlns:a16="http://schemas.microsoft.com/office/drawing/2014/main" id="{B6B32371-F8AF-49CF-A7EC-F7AA8E221D09}"/>
              </a:ext>
            </a:extLst>
          </p:cNvPr>
          <p:cNvGraphicFramePr>
            <a:graphicFrameLocks noChangeAspect="1"/>
          </p:cNvGraphicFramePr>
          <p:nvPr>
            <p:extLst>
              <p:ext uri="{D42A27DB-BD31-4B8C-83A1-F6EECF244321}">
                <p14:modId xmlns:p14="http://schemas.microsoft.com/office/powerpoint/2010/main" val="96481441"/>
              </p:ext>
            </p:extLst>
          </p:nvPr>
        </p:nvGraphicFramePr>
        <p:xfrm>
          <a:off x="457200" y="115558"/>
          <a:ext cx="9236075" cy="6270626"/>
        </p:xfrm>
        <a:graphic>
          <a:graphicData uri="http://schemas.openxmlformats.org/presentationml/2006/ole">
            <mc:AlternateContent xmlns:mc="http://schemas.openxmlformats.org/markup-compatibility/2006">
              <mc:Choice xmlns:v="urn:schemas-microsoft-com:vml" Requires="v">
                <p:oleObj name="Worksheet" r:id="rId3" imgW="6619795" imgH="4495843" progId="Excel.Sheet.8">
                  <p:embed/>
                </p:oleObj>
              </mc:Choice>
              <mc:Fallback>
                <p:oleObj name="Worksheet" r:id="rId3" imgW="6619795" imgH="4495843" progId="Excel.Sheet.8">
                  <p:embed/>
                  <p:pic>
                    <p:nvPicPr>
                      <p:cNvPr id="4" name="Object 3">
                        <a:extLst>
                          <a:ext uri="{FF2B5EF4-FFF2-40B4-BE49-F238E27FC236}">
                            <a16:creationId xmlns:a16="http://schemas.microsoft.com/office/drawing/2014/main" id="{B6B32371-F8AF-49CF-A7EC-F7AA8E221D09}"/>
                          </a:ext>
                        </a:extLst>
                      </p:cNvPr>
                      <p:cNvPicPr/>
                      <p:nvPr/>
                    </p:nvPicPr>
                    <p:blipFill>
                      <a:blip r:embed="rId4"/>
                      <a:stretch>
                        <a:fillRect/>
                      </a:stretch>
                    </p:blipFill>
                    <p:spPr>
                      <a:xfrm>
                        <a:off x="457200" y="115558"/>
                        <a:ext cx="9236075" cy="6270626"/>
                      </a:xfrm>
                      <a:prstGeom prst="rect">
                        <a:avLst/>
                      </a:prstGeom>
                    </p:spPr>
                  </p:pic>
                </p:oleObj>
              </mc:Fallback>
            </mc:AlternateContent>
          </a:graphicData>
        </a:graphic>
      </p:graphicFrame>
    </p:spTree>
    <p:extLst>
      <p:ext uri="{BB962C8B-B14F-4D97-AF65-F5344CB8AC3E}">
        <p14:creationId xmlns:p14="http://schemas.microsoft.com/office/powerpoint/2010/main" val="279599545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17894-CDE8-BA2F-3DBF-748C74B2E01F}"/>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900960-C645-5392-92E0-4BFC7CE5F1D9}"/>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graphicFrame>
        <p:nvGraphicFramePr>
          <p:cNvPr id="4" name="Object 3">
            <a:extLst>
              <a:ext uri="{FF2B5EF4-FFF2-40B4-BE49-F238E27FC236}">
                <a16:creationId xmlns:a16="http://schemas.microsoft.com/office/drawing/2014/main" id="{6F13D136-066B-0DB9-C905-1263824157AB}"/>
              </a:ext>
            </a:extLst>
          </p:cNvPr>
          <p:cNvGraphicFramePr>
            <a:graphicFrameLocks noChangeAspect="1"/>
          </p:cNvGraphicFramePr>
          <p:nvPr>
            <p:extLst>
              <p:ext uri="{D42A27DB-BD31-4B8C-83A1-F6EECF244321}">
                <p14:modId xmlns:p14="http://schemas.microsoft.com/office/powerpoint/2010/main" val="3086615728"/>
              </p:ext>
            </p:extLst>
          </p:nvPr>
        </p:nvGraphicFramePr>
        <p:xfrm>
          <a:off x="504972" y="511273"/>
          <a:ext cx="9077325" cy="5903912"/>
        </p:xfrm>
        <a:graphic>
          <a:graphicData uri="http://schemas.openxmlformats.org/presentationml/2006/ole">
            <mc:AlternateContent xmlns:mc="http://schemas.openxmlformats.org/markup-compatibility/2006">
              <mc:Choice xmlns:v="urn:schemas-microsoft-com:vml" Requires="v">
                <p:oleObj name="Worksheet" r:id="rId3" imgW="6619795" imgH="4305129" progId="Excel.Sheet.8">
                  <p:embed/>
                </p:oleObj>
              </mc:Choice>
              <mc:Fallback>
                <p:oleObj name="Worksheet" r:id="rId3" imgW="6619795" imgH="4305129" progId="Excel.Sheet.8">
                  <p:embed/>
                  <p:pic>
                    <p:nvPicPr>
                      <p:cNvPr id="4" name="Object 3">
                        <a:extLst>
                          <a:ext uri="{FF2B5EF4-FFF2-40B4-BE49-F238E27FC236}">
                            <a16:creationId xmlns:a16="http://schemas.microsoft.com/office/drawing/2014/main" id="{6F13D136-066B-0DB9-C905-1263824157AB}"/>
                          </a:ext>
                        </a:extLst>
                      </p:cNvPr>
                      <p:cNvPicPr/>
                      <p:nvPr/>
                    </p:nvPicPr>
                    <p:blipFill>
                      <a:blip r:embed="rId4"/>
                      <a:stretch>
                        <a:fillRect/>
                      </a:stretch>
                    </p:blipFill>
                    <p:spPr>
                      <a:xfrm>
                        <a:off x="504972" y="511273"/>
                        <a:ext cx="9077325" cy="5903912"/>
                      </a:xfrm>
                      <a:prstGeom prst="rect">
                        <a:avLst/>
                      </a:prstGeom>
                    </p:spPr>
                  </p:pic>
                </p:oleObj>
              </mc:Fallback>
            </mc:AlternateContent>
          </a:graphicData>
        </a:graphic>
      </p:graphicFrame>
      <p:sp>
        <p:nvSpPr>
          <p:cNvPr id="5" name="Oval 4">
            <a:extLst>
              <a:ext uri="{FF2B5EF4-FFF2-40B4-BE49-F238E27FC236}">
                <a16:creationId xmlns:a16="http://schemas.microsoft.com/office/drawing/2014/main" id="{72E4B788-2BF4-98F1-7977-FDF94E5456C2}"/>
              </a:ext>
            </a:extLst>
          </p:cNvPr>
          <p:cNvSpPr/>
          <p:nvPr/>
        </p:nvSpPr>
        <p:spPr bwMode="auto">
          <a:xfrm>
            <a:off x="5455795" y="2394472"/>
            <a:ext cx="731520" cy="906541"/>
          </a:xfrm>
          <a:prstGeom prst="ellipse">
            <a:avLst/>
          </a:prstGeom>
          <a:noFill/>
          <a:ln w="12700" cap="flat" cmpd="sng" algn="ctr">
            <a:solidFill>
              <a:srgbClr val="FF0000"/>
            </a:solidFill>
            <a:prstDash val="solid"/>
            <a:round/>
            <a:headEnd type="none" w="med" len="med"/>
            <a:tailEnd type="none" w="med" len="med"/>
          </a:ln>
          <a:effectLst/>
        </p:spPr>
        <p:txBody>
          <a:bodyPr vert="horz" wrap="square" lIns="83665" tIns="41834" rIns="83665" bIns="41834" numCol="1" rtlCol="0" anchor="t" anchorCtr="0" compatLnSpc="1">
            <a:prstTxWarp prst="textNoShape">
              <a:avLst/>
            </a:prstTxWarp>
          </a:bodyPr>
          <a:lstStyle/>
          <a:p>
            <a:pPr marL="557900" indent="-557900" defTabSz="836850" eaLnBrk="0" hangingPunct="0">
              <a:lnSpc>
                <a:spcPct val="80000"/>
              </a:lnSpc>
              <a:spcBef>
                <a:spcPct val="20000"/>
              </a:spcBef>
            </a:pPr>
            <a:endParaRPr lang="en-US" sz="2929">
              <a:ln>
                <a:solidFill>
                  <a:srgbClr val="FF0000"/>
                </a:solidFill>
              </a:ln>
            </a:endParaRPr>
          </a:p>
        </p:txBody>
      </p:sp>
    </p:spTree>
    <p:extLst>
      <p:ext uri="{BB962C8B-B14F-4D97-AF65-F5344CB8AC3E}">
        <p14:creationId xmlns:p14="http://schemas.microsoft.com/office/powerpoint/2010/main" val="510678526"/>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AA6F9-8949-37B5-09A0-238AE8A7C6F8}"/>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A8A36A4-395B-F583-C9D0-69820C33B1B4}"/>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graphicFrame>
        <p:nvGraphicFramePr>
          <p:cNvPr id="4" name="Object 3">
            <a:extLst>
              <a:ext uri="{FF2B5EF4-FFF2-40B4-BE49-F238E27FC236}">
                <a16:creationId xmlns:a16="http://schemas.microsoft.com/office/drawing/2014/main" id="{81D787DD-72FD-EF84-9CA0-C41B88F23D92}"/>
              </a:ext>
            </a:extLst>
          </p:cNvPr>
          <p:cNvGraphicFramePr>
            <a:graphicFrameLocks noChangeAspect="1"/>
          </p:cNvGraphicFramePr>
          <p:nvPr>
            <p:extLst>
              <p:ext uri="{D42A27DB-BD31-4B8C-83A1-F6EECF244321}">
                <p14:modId xmlns:p14="http://schemas.microsoft.com/office/powerpoint/2010/main" val="3361430590"/>
              </p:ext>
            </p:extLst>
          </p:nvPr>
        </p:nvGraphicFramePr>
        <p:xfrm>
          <a:off x="457200" y="196850"/>
          <a:ext cx="9236075" cy="6272213"/>
        </p:xfrm>
        <a:graphic>
          <a:graphicData uri="http://schemas.openxmlformats.org/presentationml/2006/ole">
            <mc:AlternateContent xmlns:mc="http://schemas.openxmlformats.org/markup-compatibility/2006">
              <mc:Choice xmlns:v="urn:schemas-microsoft-com:vml" Requires="v">
                <p:oleObj name="Worksheet" r:id="rId3" imgW="6619795" imgH="4495843" progId="Excel.Sheet.8">
                  <p:embed/>
                </p:oleObj>
              </mc:Choice>
              <mc:Fallback>
                <p:oleObj name="Worksheet" r:id="rId3" imgW="6619795" imgH="4495843" progId="Excel.Sheet.8">
                  <p:embed/>
                  <p:pic>
                    <p:nvPicPr>
                      <p:cNvPr id="4" name="Object 3">
                        <a:extLst>
                          <a:ext uri="{FF2B5EF4-FFF2-40B4-BE49-F238E27FC236}">
                            <a16:creationId xmlns:a16="http://schemas.microsoft.com/office/drawing/2014/main" id="{81D787DD-72FD-EF84-9CA0-C41B88F23D92}"/>
                          </a:ext>
                        </a:extLst>
                      </p:cNvPr>
                      <p:cNvPicPr/>
                      <p:nvPr/>
                    </p:nvPicPr>
                    <p:blipFill>
                      <a:blip r:embed="rId4"/>
                      <a:stretch>
                        <a:fillRect/>
                      </a:stretch>
                    </p:blipFill>
                    <p:spPr>
                      <a:xfrm>
                        <a:off x="457200" y="196850"/>
                        <a:ext cx="9236075" cy="6272213"/>
                      </a:xfrm>
                      <a:prstGeom prst="rect">
                        <a:avLst/>
                      </a:prstGeom>
                    </p:spPr>
                  </p:pic>
                </p:oleObj>
              </mc:Fallback>
            </mc:AlternateContent>
          </a:graphicData>
        </a:graphic>
      </p:graphicFrame>
    </p:spTree>
    <p:extLst>
      <p:ext uri="{BB962C8B-B14F-4D97-AF65-F5344CB8AC3E}">
        <p14:creationId xmlns:p14="http://schemas.microsoft.com/office/powerpoint/2010/main" val="305976805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E7FB141-F06D-8E17-6971-803ADA49825D}"/>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49154" name="Rectangle 2"/>
          <p:cNvSpPr>
            <a:spLocks noGrp="1" noChangeArrowheads="1"/>
          </p:cNvSpPr>
          <p:nvPr>
            <p:ph type="title"/>
          </p:nvPr>
        </p:nvSpPr>
        <p:spPr bwMode="auto">
          <a:xfrm>
            <a:off x="430666" y="587494"/>
            <a:ext cx="9289142" cy="767073"/>
          </a:xfrm>
          <a:ln>
            <a:miter lim="800000"/>
            <a:headEnd/>
            <a:tailEnd/>
          </a:ln>
        </p:spPr>
        <p:txBody>
          <a:bodyPr vert="horz" wrap="square" lIns="83665" tIns="41834" rIns="83665" bIns="41834" numCol="1" anchor="t" anchorCtr="0" compatLnSpc="1">
            <a:prstTxWarp prst="textNoShape">
              <a:avLst/>
            </a:prstTxWarp>
          </a:bodyPr>
          <a:lstStyle/>
          <a:p>
            <a:pPr>
              <a:defRPr/>
            </a:pPr>
            <a:r>
              <a:rPr lang="en-US" sz="4395" b="1">
                <a:solidFill>
                  <a:srgbClr val="006D55"/>
                </a:solidFill>
                <a:latin typeface="Arial Black" panose="020B0A04020102020204" pitchFamily="34" charset="0"/>
              </a:rPr>
              <a:t>Where are rents headed?</a:t>
            </a:r>
          </a:p>
        </p:txBody>
      </p:sp>
      <p:sp>
        <p:nvSpPr>
          <p:cNvPr id="50179" name="Rectangle 1027"/>
          <p:cNvSpPr>
            <a:spLocks noChangeArrowheads="1"/>
          </p:cNvSpPr>
          <p:nvPr/>
        </p:nvSpPr>
        <p:spPr bwMode="auto">
          <a:xfrm>
            <a:off x="499825" y="1942060"/>
            <a:ext cx="7816013" cy="3955609"/>
          </a:xfrm>
          <a:prstGeom prst="rect">
            <a:avLst/>
          </a:prstGeom>
          <a:noFill/>
          <a:ln w="9525">
            <a:noFill/>
            <a:miter lim="800000"/>
            <a:headEnd/>
            <a:tailEnd/>
          </a:ln>
        </p:spPr>
        <p:txBody>
          <a:bodyPr lIns="83665" tIns="41834" rIns="83665" bIns="41834">
            <a:spAutoFit/>
          </a:bodyPr>
          <a:lstStyle/>
          <a:p>
            <a:pPr marL="557900" indent="-557900" eaLnBrk="0" hangingPunct="0">
              <a:lnSpc>
                <a:spcPct val="150000"/>
              </a:lnSpc>
              <a:spcBef>
                <a:spcPct val="20000"/>
              </a:spcBef>
              <a:buFont typeface="Arial" charset="0"/>
              <a:buChar char="•"/>
            </a:pPr>
            <a:r>
              <a:rPr lang="en-US" sz="2563" b="1"/>
              <a:t>2025 Crop Yields</a:t>
            </a:r>
          </a:p>
          <a:p>
            <a:pPr marL="557900" indent="-557900" eaLnBrk="0" hangingPunct="0">
              <a:lnSpc>
                <a:spcPct val="150000"/>
              </a:lnSpc>
              <a:spcBef>
                <a:spcPct val="20000"/>
              </a:spcBef>
              <a:buFont typeface="Arial" charset="0"/>
              <a:buChar char="•"/>
            </a:pPr>
            <a:r>
              <a:rPr lang="en-US" sz="2563" b="1"/>
              <a:t>Commodity Prices</a:t>
            </a:r>
          </a:p>
          <a:p>
            <a:pPr marL="557900" indent="-557900" eaLnBrk="0" hangingPunct="0">
              <a:lnSpc>
                <a:spcPct val="150000"/>
              </a:lnSpc>
              <a:spcBef>
                <a:spcPct val="20000"/>
              </a:spcBef>
              <a:buFont typeface="Arial" charset="0"/>
              <a:buChar char="•"/>
            </a:pPr>
            <a:r>
              <a:rPr lang="en-US" sz="2563" b="1"/>
              <a:t>Crop Input Costs</a:t>
            </a:r>
          </a:p>
          <a:p>
            <a:pPr marL="557900" indent="-557900" eaLnBrk="0" hangingPunct="0">
              <a:lnSpc>
                <a:spcPct val="150000"/>
              </a:lnSpc>
              <a:spcBef>
                <a:spcPct val="20000"/>
              </a:spcBef>
              <a:buFont typeface="Arial" charset="0"/>
              <a:buChar char="•"/>
            </a:pPr>
            <a:r>
              <a:rPr lang="en-US" sz="2563" b="1"/>
              <a:t>USA Trade Agreements</a:t>
            </a:r>
          </a:p>
          <a:p>
            <a:pPr marL="557900" indent="-557900" eaLnBrk="0" hangingPunct="0">
              <a:lnSpc>
                <a:spcPct val="150000"/>
              </a:lnSpc>
              <a:spcBef>
                <a:spcPct val="20000"/>
              </a:spcBef>
              <a:buFont typeface="Arial" charset="0"/>
              <a:buChar char="•"/>
            </a:pPr>
            <a:r>
              <a:rPr lang="en-US" sz="2563" b="1"/>
              <a:t>Government Payments</a:t>
            </a:r>
          </a:p>
          <a:p>
            <a:pPr marL="557900" indent="-557900" eaLnBrk="0" hangingPunct="0">
              <a:lnSpc>
                <a:spcPct val="150000"/>
              </a:lnSpc>
              <a:spcBef>
                <a:spcPct val="20000"/>
              </a:spcBef>
              <a:buFont typeface="Arial" charset="0"/>
              <a:buChar char="•"/>
            </a:pPr>
            <a:r>
              <a:rPr lang="en-US" sz="2563" b="1"/>
              <a:t>Farm Improvements</a:t>
            </a:r>
          </a:p>
        </p:txBody>
      </p:sp>
      <p:pic>
        <p:nvPicPr>
          <p:cNvPr id="4" name="Picture 3" descr="A person and person standing in a field&#10;&#10;AI-generated content may be incorrect.">
            <a:extLst>
              <a:ext uri="{FF2B5EF4-FFF2-40B4-BE49-F238E27FC236}">
                <a16:creationId xmlns:a16="http://schemas.microsoft.com/office/drawing/2014/main" id="{3D7FF256-727E-A154-FE81-E5F191AFAC60}"/>
              </a:ext>
            </a:extLst>
          </p:cNvPr>
          <p:cNvPicPr>
            <a:picLocks noChangeAspect="1"/>
          </p:cNvPicPr>
          <p:nvPr/>
        </p:nvPicPr>
        <p:blipFill>
          <a:blip r:embed="rId3"/>
          <a:stretch>
            <a:fillRect/>
          </a:stretch>
        </p:blipFill>
        <p:spPr>
          <a:xfrm>
            <a:off x="5075237" y="2370765"/>
            <a:ext cx="4575413" cy="2573670"/>
          </a:xfrm>
          <a:prstGeom prst="roundRect">
            <a:avLst>
              <a:gd name="adj" fmla="val 4824"/>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E21749-73F6-12AE-D532-29D0CEEF35BE}"/>
              </a:ext>
            </a:extLst>
          </p:cNvPr>
          <p:cNvSpPr>
            <a:spLocks noGrp="1"/>
          </p:cNvSpPr>
          <p:nvPr>
            <p:ph type="title"/>
          </p:nvPr>
        </p:nvSpPr>
        <p:spPr/>
        <p:txBody>
          <a:bodyPr/>
          <a:lstStyle/>
          <a:p>
            <a:r>
              <a:rPr lang="en-US">
                <a:solidFill>
                  <a:srgbClr val="006D55"/>
                </a:solidFill>
                <a:latin typeface="Arial Black" panose="020B0A04020102020204" pitchFamily="34" charset="0"/>
              </a:rPr>
              <a:t>2026 Cash Rent Net Profit</a:t>
            </a:r>
            <a:br>
              <a:rPr lang="en-US">
                <a:solidFill>
                  <a:srgbClr val="006D55"/>
                </a:solidFill>
                <a:latin typeface="Arial Black" panose="020B0A04020102020204" pitchFamily="34" charset="0"/>
              </a:rPr>
            </a:br>
            <a:r>
              <a:rPr lang="en-US" i="1">
                <a:solidFill>
                  <a:srgbClr val="006D55"/>
                </a:solidFill>
                <a:cs typeface="Arial" panose="020B0604020202020204" pitchFamily="34" charset="0"/>
              </a:rPr>
              <a:t>High Yielding</a:t>
            </a:r>
          </a:p>
        </p:txBody>
      </p:sp>
      <p:sp>
        <p:nvSpPr>
          <p:cNvPr id="4" name="Content Placeholder 3">
            <a:extLst>
              <a:ext uri="{FF2B5EF4-FFF2-40B4-BE49-F238E27FC236}">
                <a16:creationId xmlns:a16="http://schemas.microsoft.com/office/drawing/2014/main" id="{4FF59317-19E2-14A1-A586-D33E2F71AC39}"/>
              </a:ext>
            </a:extLst>
          </p:cNvPr>
          <p:cNvSpPr>
            <a:spLocks noGrp="1"/>
          </p:cNvSpPr>
          <p:nvPr>
            <p:ph sz="half" idx="1"/>
          </p:nvPr>
        </p:nvSpPr>
        <p:spPr>
          <a:xfrm>
            <a:off x="508002" y="1706566"/>
            <a:ext cx="4190122" cy="4787540"/>
          </a:xfrm>
        </p:spPr>
        <p:txBody>
          <a:bodyPr/>
          <a:lstStyle/>
          <a:p>
            <a:pPr marL="418425" lvl="1" indent="0">
              <a:buNone/>
            </a:pPr>
            <a:r>
              <a:rPr lang="en-US" sz="2000" b="1">
                <a:latin typeface="Arial" panose="020B0604020202020204" pitchFamily="34" charset="0"/>
                <a:cs typeface="Arial" panose="020B0604020202020204" pitchFamily="34" charset="0"/>
              </a:rPr>
              <a:t>       </a:t>
            </a:r>
            <a:r>
              <a:rPr lang="en-US" sz="2000" b="1" u="sng">
                <a:latin typeface="Arial" panose="020B0604020202020204" pitchFamily="34" charset="0"/>
                <a:cs typeface="Arial" panose="020B0604020202020204" pitchFamily="34" charset="0"/>
              </a:rPr>
              <a:t>Corn Scenario</a:t>
            </a:r>
          </a:p>
          <a:p>
            <a:r>
              <a:rPr lang="en-US" sz="2000">
                <a:latin typeface="Arial" panose="020B0604020202020204" pitchFamily="34" charset="0"/>
                <a:cs typeface="Arial" panose="020B0604020202020204" pitchFamily="34" charset="0"/>
              </a:rPr>
              <a:t>250 </a:t>
            </a:r>
            <a:r>
              <a:rPr lang="en-US" sz="2000" err="1">
                <a:latin typeface="Arial" panose="020B0604020202020204" pitchFamily="34" charset="0"/>
                <a:cs typeface="Arial" panose="020B0604020202020204" pitchFamily="34" charset="0"/>
              </a:rPr>
              <a:t>bpa</a:t>
            </a:r>
            <a:r>
              <a:rPr lang="en-US" sz="2000">
                <a:latin typeface="Arial" panose="020B0604020202020204" pitchFamily="34" charset="0"/>
                <a:cs typeface="Arial" panose="020B0604020202020204" pitchFamily="34" charset="0"/>
              </a:rPr>
              <a:t> corn yield</a:t>
            </a:r>
          </a:p>
          <a:p>
            <a:r>
              <a:rPr lang="en-US" sz="2000">
                <a:latin typeface="Arial" panose="020B0604020202020204" pitchFamily="34" charset="0"/>
                <a:cs typeface="Arial" panose="020B0604020202020204" pitchFamily="34" charset="0"/>
              </a:rPr>
              <a:t>$4.35 per bushel price</a:t>
            </a:r>
          </a:p>
          <a:p>
            <a:r>
              <a:rPr lang="en-US" sz="2000">
                <a:latin typeface="Arial" panose="020B0604020202020204" pitchFamily="34" charset="0"/>
                <a:cs typeface="Arial" panose="020B0604020202020204" pitchFamily="34" charset="0"/>
              </a:rPr>
              <a:t>$1,088 gross income</a:t>
            </a:r>
          </a:p>
          <a:p>
            <a:r>
              <a:rPr lang="en-US" sz="2000">
                <a:latin typeface="Arial" panose="020B0604020202020204" pitchFamily="34" charset="0"/>
                <a:cs typeface="Arial" panose="020B0604020202020204" pitchFamily="34" charset="0"/>
              </a:rPr>
              <a:t>$606 in expenses</a:t>
            </a:r>
          </a:p>
          <a:p>
            <a:r>
              <a:rPr lang="en-US" sz="2000">
                <a:latin typeface="Arial" panose="020B0604020202020204" pitchFamily="34" charset="0"/>
                <a:cs typeface="Arial" panose="020B0604020202020204" pitchFamily="34" charset="0"/>
              </a:rPr>
              <a:t>$482 profit before rent</a:t>
            </a:r>
          </a:p>
          <a:p>
            <a:r>
              <a:rPr lang="en-US" sz="2000">
                <a:latin typeface="Arial" panose="020B0604020202020204" pitchFamily="34" charset="0"/>
                <a:cs typeface="Arial" panose="020B0604020202020204" pitchFamily="34" charset="0"/>
              </a:rPr>
              <a:t>Less $320 cash rent</a:t>
            </a:r>
          </a:p>
          <a:p>
            <a:r>
              <a:rPr lang="en-US" sz="2000">
                <a:solidFill>
                  <a:srgbClr val="006600"/>
                </a:solidFill>
                <a:latin typeface="Arial" panose="020B0604020202020204" pitchFamily="34" charset="0"/>
                <a:cs typeface="Arial" panose="020B0604020202020204" pitchFamily="34" charset="0"/>
              </a:rPr>
              <a:t>$162 </a:t>
            </a:r>
            <a:r>
              <a:rPr lang="en-US" sz="2000">
                <a:latin typeface="Arial" panose="020B0604020202020204" pitchFamily="34" charset="0"/>
                <a:cs typeface="Arial" panose="020B0604020202020204" pitchFamily="34" charset="0"/>
              </a:rPr>
              <a:t>net profit</a:t>
            </a:r>
          </a:p>
          <a:p>
            <a:endParaRPr lang="en-US" sz="2000">
              <a:latin typeface="Arial" panose="020B0604020202020204" pitchFamily="34" charset="0"/>
              <a:cs typeface="Arial" panose="020B0604020202020204" pitchFamily="34" charset="0"/>
            </a:endParaRPr>
          </a:p>
          <a:p>
            <a:endParaRPr lang="en-US" sz="2000">
              <a:latin typeface="Arial" panose="020B0604020202020204" pitchFamily="34" charset="0"/>
              <a:cs typeface="Arial" panose="020B0604020202020204" pitchFamily="34" charset="0"/>
            </a:endParaRPr>
          </a:p>
          <a:p>
            <a:r>
              <a:rPr lang="en-US" sz="2000">
                <a:highlight>
                  <a:srgbClr val="FFFF00"/>
                </a:highlight>
                <a:latin typeface="Arial" panose="020B0604020202020204" pitchFamily="34" charset="0"/>
                <a:cs typeface="Arial" panose="020B0604020202020204" pitchFamily="34" charset="0"/>
              </a:rPr>
              <a:t>Simple average net profit = </a:t>
            </a:r>
            <a:r>
              <a:rPr lang="en-US" sz="2000">
                <a:solidFill>
                  <a:srgbClr val="006600"/>
                </a:solidFill>
                <a:highlight>
                  <a:srgbClr val="FFFF00"/>
                </a:highlight>
                <a:latin typeface="Arial" panose="020B0604020202020204" pitchFamily="34" charset="0"/>
                <a:cs typeface="Arial" panose="020B0604020202020204" pitchFamily="34" charset="0"/>
              </a:rPr>
              <a:t>$70</a:t>
            </a:r>
          </a:p>
        </p:txBody>
      </p:sp>
      <p:sp>
        <p:nvSpPr>
          <p:cNvPr id="5" name="Content Placeholder 4">
            <a:extLst>
              <a:ext uri="{FF2B5EF4-FFF2-40B4-BE49-F238E27FC236}">
                <a16:creationId xmlns:a16="http://schemas.microsoft.com/office/drawing/2014/main" id="{4C938376-FE8A-2308-D300-21C9BDF5F6B4}"/>
              </a:ext>
            </a:extLst>
          </p:cNvPr>
          <p:cNvSpPr>
            <a:spLocks noGrp="1"/>
          </p:cNvSpPr>
          <p:nvPr>
            <p:ph sz="half" idx="2"/>
          </p:nvPr>
        </p:nvSpPr>
        <p:spPr>
          <a:xfrm>
            <a:off x="5151440" y="1706566"/>
            <a:ext cx="4491037" cy="4505048"/>
          </a:xfrm>
        </p:spPr>
        <p:txBody>
          <a:bodyPr/>
          <a:lstStyle/>
          <a:p>
            <a:pPr marL="0" indent="0" algn="ctr">
              <a:buNone/>
            </a:pPr>
            <a:r>
              <a:rPr lang="en-US" sz="2000" b="1" u="sng">
                <a:latin typeface="Arial" panose="020B0604020202020204" pitchFamily="34" charset="0"/>
                <a:cs typeface="Arial" panose="020B0604020202020204" pitchFamily="34" charset="0"/>
              </a:rPr>
              <a:t>Soybean Scenario</a:t>
            </a:r>
          </a:p>
          <a:p>
            <a:r>
              <a:rPr lang="en-US" sz="2000">
                <a:latin typeface="Arial" panose="020B0604020202020204" pitchFamily="34" charset="0"/>
                <a:cs typeface="Arial" panose="020B0604020202020204" pitchFamily="34" charset="0"/>
              </a:rPr>
              <a:t>70 </a:t>
            </a:r>
            <a:r>
              <a:rPr lang="en-US" sz="2000" err="1">
                <a:latin typeface="Arial" panose="020B0604020202020204" pitchFamily="34" charset="0"/>
                <a:cs typeface="Arial" panose="020B0604020202020204" pitchFamily="34" charset="0"/>
              </a:rPr>
              <a:t>bpa</a:t>
            </a:r>
            <a:r>
              <a:rPr lang="en-US" sz="2000">
                <a:latin typeface="Arial" panose="020B0604020202020204" pitchFamily="34" charset="0"/>
                <a:cs typeface="Arial" panose="020B0604020202020204" pitchFamily="34" charset="0"/>
              </a:rPr>
              <a:t> soybean yield</a:t>
            </a:r>
          </a:p>
          <a:p>
            <a:r>
              <a:rPr lang="en-US" sz="2000">
                <a:latin typeface="Arial" panose="020B0604020202020204" pitchFamily="34" charset="0"/>
                <a:cs typeface="Arial" panose="020B0604020202020204" pitchFamily="34" charset="0"/>
              </a:rPr>
              <a:t>$10.00 per bushel price</a:t>
            </a:r>
          </a:p>
          <a:p>
            <a:r>
              <a:rPr lang="en-US" sz="2000">
                <a:latin typeface="Arial" panose="020B0604020202020204" pitchFamily="34" charset="0"/>
                <a:cs typeface="Arial" panose="020B0604020202020204" pitchFamily="34" charset="0"/>
              </a:rPr>
              <a:t>$700 gross income</a:t>
            </a:r>
          </a:p>
          <a:p>
            <a:r>
              <a:rPr lang="en-US" sz="2000">
                <a:latin typeface="Arial" panose="020B0604020202020204" pitchFamily="34" charset="0"/>
                <a:cs typeface="Arial" panose="020B0604020202020204" pitchFamily="34" charset="0"/>
              </a:rPr>
              <a:t>$402 in expenses</a:t>
            </a:r>
          </a:p>
          <a:p>
            <a:r>
              <a:rPr lang="en-US" sz="2000">
                <a:latin typeface="Arial" panose="020B0604020202020204" pitchFamily="34" charset="0"/>
                <a:cs typeface="Arial" panose="020B0604020202020204" pitchFamily="34" charset="0"/>
              </a:rPr>
              <a:t>$298 profit before rent</a:t>
            </a:r>
          </a:p>
          <a:p>
            <a:r>
              <a:rPr lang="en-US" sz="2000">
                <a:latin typeface="Arial" panose="020B0604020202020204" pitchFamily="34" charset="0"/>
                <a:cs typeface="Arial" panose="020B0604020202020204" pitchFamily="34" charset="0"/>
              </a:rPr>
              <a:t>Less $320 cash rent</a:t>
            </a:r>
          </a:p>
          <a:p>
            <a:r>
              <a:rPr lang="en-US" sz="2000">
                <a:solidFill>
                  <a:srgbClr val="FF0000"/>
                </a:solidFill>
                <a:latin typeface="Arial" panose="020B0604020202020204" pitchFamily="34" charset="0"/>
                <a:cs typeface="Arial" panose="020B0604020202020204" pitchFamily="34" charset="0"/>
              </a:rPr>
              <a:t>($22) </a:t>
            </a:r>
            <a:r>
              <a:rPr lang="en-US" sz="2000">
                <a:latin typeface="Arial" panose="020B0604020202020204" pitchFamily="34" charset="0"/>
                <a:cs typeface="Arial" panose="020B0604020202020204" pitchFamily="34" charset="0"/>
              </a:rPr>
              <a:t>net profit</a:t>
            </a:r>
          </a:p>
          <a:p>
            <a:pPr marL="0" indent="0">
              <a:buNone/>
            </a:pPr>
            <a:endParaRPr lang="en-US"/>
          </a:p>
          <a:p>
            <a:pPr marL="0" indent="0">
              <a:buNone/>
            </a:pPr>
            <a:endParaRPr lang="en-US"/>
          </a:p>
        </p:txBody>
      </p:sp>
    </p:spTree>
    <p:extLst>
      <p:ext uri="{BB962C8B-B14F-4D97-AF65-F5344CB8AC3E}">
        <p14:creationId xmlns:p14="http://schemas.microsoft.com/office/powerpoint/2010/main" val="73656378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ED731-02CB-35FC-F582-6C1E8ACA748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DE816E-4516-FEAF-D797-F93D429A13E2}"/>
              </a:ext>
            </a:extLst>
          </p:cNvPr>
          <p:cNvSpPr>
            <a:spLocks noGrp="1"/>
          </p:cNvSpPr>
          <p:nvPr>
            <p:ph type="title"/>
          </p:nvPr>
        </p:nvSpPr>
        <p:spPr/>
        <p:txBody>
          <a:bodyPr/>
          <a:lstStyle/>
          <a:p>
            <a:r>
              <a:rPr lang="en-US">
                <a:solidFill>
                  <a:srgbClr val="006D55"/>
                </a:solidFill>
                <a:latin typeface="Arial Black" panose="020B0A04020102020204" pitchFamily="34" charset="0"/>
              </a:rPr>
              <a:t>2026 Cash Rent Net Profit </a:t>
            </a:r>
            <a:r>
              <a:rPr lang="en-US" i="1">
                <a:solidFill>
                  <a:srgbClr val="006D55"/>
                </a:solidFill>
              </a:rPr>
              <a:t>Average Yielding</a:t>
            </a:r>
          </a:p>
        </p:txBody>
      </p:sp>
      <p:sp>
        <p:nvSpPr>
          <p:cNvPr id="4" name="Content Placeholder 3">
            <a:extLst>
              <a:ext uri="{FF2B5EF4-FFF2-40B4-BE49-F238E27FC236}">
                <a16:creationId xmlns:a16="http://schemas.microsoft.com/office/drawing/2014/main" id="{755F7D78-079E-FC18-7E51-E5C7154C6321}"/>
              </a:ext>
            </a:extLst>
          </p:cNvPr>
          <p:cNvSpPr>
            <a:spLocks noGrp="1"/>
          </p:cNvSpPr>
          <p:nvPr>
            <p:ph sz="half" idx="1"/>
          </p:nvPr>
        </p:nvSpPr>
        <p:spPr>
          <a:xfrm>
            <a:off x="508002" y="1706566"/>
            <a:ext cx="4491038" cy="4787540"/>
          </a:xfrm>
        </p:spPr>
        <p:txBody>
          <a:bodyPr/>
          <a:lstStyle/>
          <a:p>
            <a:pPr marL="418425" lvl="1" indent="0">
              <a:buNone/>
            </a:pPr>
            <a:r>
              <a:rPr lang="en-US" sz="2000">
                <a:latin typeface="Arial" panose="020B0604020202020204" pitchFamily="34" charset="0"/>
                <a:cs typeface="Arial" panose="020B0604020202020204" pitchFamily="34" charset="0"/>
              </a:rPr>
              <a:t>    </a:t>
            </a:r>
            <a:r>
              <a:rPr lang="en-US" sz="2000" b="1" u="sng">
                <a:latin typeface="Arial" panose="020B0604020202020204" pitchFamily="34" charset="0"/>
                <a:cs typeface="Arial" panose="020B0604020202020204" pitchFamily="34" charset="0"/>
              </a:rPr>
              <a:t>Corn Scenario</a:t>
            </a:r>
          </a:p>
          <a:p>
            <a:r>
              <a:rPr lang="en-US" sz="2000">
                <a:latin typeface="Arial" panose="020B0604020202020204" pitchFamily="34" charset="0"/>
                <a:cs typeface="Arial" panose="020B0604020202020204" pitchFamily="34" charset="0"/>
              </a:rPr>
              <a:t>225 </a:t>
            </a:r>
            <a:r>
              <a:rPr lang="en-US" sz="2000" err="1">
                <a:latin typeface="Arial" panose="020B0604020202020204" pitchFamily="34" charset="0"/>
                <a:cs typeface="Arial" panose="020B0604020202020204" pitchFamily="34" charset="0"/>
              </a:rPr>
              <a:t>bpa</a:t>
            </a:r>
            <a:r>
              <a:rPr lang="en-US" sz="2000">
                <a:latin typeface="Arial" panose="020B0604020202020204" pitchFamily="34" charset="0"/>
                <a:cs typeface="Arial" panose="020B0604020202020204" pitchFamily="34" charset="0"/>
              </a:rPr>
              <a:t> corn yield</a:t>
            </a:r>
          </a:p>
          <a:p>
            <a:r>
              <a:rPr lang="en-US" sz="2000">
                <a:latin typeface="Arial" panose="020B0604020202020204" pitchFamily="34" charset="0"/>
                <a:cs typeface="Arial" panose="020B0604020202020204" pitchFamily="34" charset="0"/>
              </a:rPr>
              <a:t>$4.35 per bushel price</a:t>
            </a:r>
          </a:p>
          <a:p>
            <a:r>
              <a:rPr lang="en-US" sz="2000">
                <a:latin typeface="Arial" panose="020B0604020202020204" pitchFamily="34" charset="0"/>
                <a:cs typeface="Arial" panose="020B0604020202020204" pitchFamily="34" charset="0"/>
              </a:rPr>
              <a:t>$979 gross income</a:t>
            </a:r>
          </a:p>
          <a:p>
            <a:r>
              <a:rPr lang="en-US" sz="2000">
                <a:latin typeface="Arial" panose="020B0604020202020204" pitchFamily="34" charset="0"/>
                <a:cs typeface="Arial" panose="020B0604020202020204" pitchFamily="34" charset="0"/>
              </a:rPr>
              <a:t>$589 in expenses</a:t>
            </a:r>
          </a:p>
          <a:p>
            <a:r>
              <a:rPr lang="en-US" sz="2000">
                <a:latin typeface="Arial" panose="020B0604020202020204" pitchFamily="34" charset="0"/>
                <a:cs typeface="Arial" panose="020B0604020202020204" pitchFamily="34" charset="0"/>
              </a:rPr>
              <a:t>$390 profit before rent</a:t>
            </a:r>
          </a:p>
          <a:p>
            <a:r>
              <a:rPr lang="en-US" sz="2000">
                <a:latin typeface="Arial" panose="020B0604020202020204" pitchFamily="34" charset="0"/>
                <a:cs typeface="Arial" panose="020B0604020202020204" pitchFamily="34" charset="0"/>
              </a:rPr>
              <a:t>Less $320 cash rent</a:t>
            </a:r>
          </a:p>
          <a:p>
            <a:r>
              <a:rPr lang="en-US" sz="2000">
                <a:solidFill>
                  <a:srgbClr val="006600"/>
                </a:solidFill>
                <a:latin typeface="Arial" panose="020B0604020202020204" pitchFamily="34" charset="0"/>
                <a:cs typeface="Arial" panose="020B0604020202020204" pitchFamily="34" charset="0"/>
              </a:rPr>
              <a:t>$70 </a:t>
            </a:r>
            <a:r>
              <a:rPr lang="en-US" sz="2000">
                <a:latin typeface="Arial" panose="020B0604020202020204" pitchFamily="34" charset="0"/>
                <a:cs typeface="Arial" panose="020B0604020202020204" pitchFamily="34" charset="0"/>
              </a:rPr>
              <a:t>net profit</a:t>
            </a:r>
          </a:p>
          <a:p>
            <a:endParaRPr lang="en-US" sz="2000">
              <a:latin typeface="Arial" panose="020B0604020202020204" pitchFamily="34" charset="0"/>
              <a:cs typeface="Arial" panose="020B0604020202020204" pitchFamily="34" charset="0"/>
            </a:endParaRPr>
          </a:p>
          <a:p>
            <a:endParaRPr lang="en-US" sz="2000">
              <a:latin typeface="Arial" panose="020B0604020202020204" pitchFamily="34" charset="0"/>
              <a:cs typeface="Arial" panose="020B0604020202020204" pitchFamily="34" charset="0"/>
            </a:endParaRPr>
          </a:p>
          <a:p>
            <a:r>
              <a:rPr lang="en-US" sz="2000">
                <a:highlight>
                  <a:srgbClr val="FFFF00"/>
                </a:highlight>
                <a:latin typeface="Arial" panose="020B0604020202020204" pitchFamily="34" charset="0"/>
                <a:cs typeface="Arial" panose="020B0604020202020204" pitchFamily="34" charset="0"/>
              </a:rPr>
              <a:t>Simple average net profit =</a:t>
            </a:r>
            <a:r>
              <a:rPr lang="en-US" sz="2000">
                <a:solidFill>
                  <a:srgbClr val="006600"/>
                </a:solidFill>
                <a:highlight>
                  <a:srgbClr val="FFFF00"/>
                </a:highlight>
                <a:latin typeface="Arial" panose="020B0604020202020204" pitchFamily="34" charset="0"/>
                <a:cs typeface="Arial" panose="020B0604020202020204" pitchFamily="34" charset="0"/>
              </a:rPr>
              <a:t> $4</a:t>
            </a:r>
          </a:p>
        </p:txBody>
      </p:sp>
      <p:sp>
        <p:nvSpPr>
          <p:cNvPr id="5" name="Content Placeholder 4">
            <a:extLst>
              <a:ext uri="{FF2B5EF4-FFF2-40B4-BE49-F238E27FC236}">
                <a16:creationId xmlns:a16="http://schemas.microsoft.com/office/drawing/2014/main" id="{A7AAAFBD-1388-E0DE-60B8-B24F58AB0BE2}"/>
              </a:ext>
            </a:extLst>
          </p:cNvPr>
          <p:cNvSpPr>
            <a:spLocks noGrp="1"/>
          </p:cNvSpPr>
          <p:nvPr>
            <p:ph sz="half" idx="2"/>
          </p:nvPr>
        </p:nvSpPr>
        <p:spPr>
          <a:xfrm>
            <a:off x="5151440" y="1706566"/>
            <a:ext cx="4491037" cy="4787540"/>
          </a:xfrm>
        </p:spPr>
        <p:txBody>
          <a:bodyPr/>
          <a:lstStyle/>
          <a:p>
            <a:pPr marL="0" indent="0">
              <a:buNone/>
            </a:pPr>
            <a:r>
              <a:rPr lang="en-US" sz="2000"/>
              <a:t>	</a:t>
            </a:r>
            <a:r>
              <a:rPr lang="en-US" sz="2000" b="1" u="sng">
                <a:latin typeface="Arial" panose="020B0604020202020204" pitchFamily="34" charset="0"/>
                <a:cs typeface="Arial" panose="020B0604020202020204" pitchFamily="34" charset="0"/>
              </a:rPr>
              <a:t>Soybean Scenario</a:t>
            </a:r>
          </a:p>
          <a:p>
            <a:r>
              <a:rPr lang="en-US" sz="2000">
                <a:latin typeface="Arial" panose="020B0604020202020204" pitchFamily="34" charset="0"/>
                <a:cs typeface="Arial" panose="020B0604020202020204" pitchFamily="34" charset="0"/>
              </a:rPr>
              <a:t>65 </a:t>
            </a:r>
            <a:r>
              <a:rPr lang="en-US" sz="2000" err="1">
                <a:latin typeface="Arial" panose="020B0604020202020204" pitchFamily="34" charset="0"/>
                <a:cs typeface="Arial" panose="020B0604020202020204" pitchFamily="34" charset="0"/>
              </a:rPr>
              <a:t>bpa</a:t>
            </a:r>
            <a:r>
              <a:rPr lang="en-US" sz="2000">
                <a:latin typeface="Arial" panose="020B0604020202020204" pitchFamily="34" charset="0"/>
                <a:cs typeface="Arial" panose="020B0604020202020204" pitchFamily="34" charset="0"/>
              </a:rPr>
              <a:t> soybean yield</a:t>
            </a:r>
          </a:p>
          <a:p>
            <a:r>
              <a:rPr lang="en-US" sz="2000">
                <a:latin typeface="Arial" panose="020B0604020202020204" pitchFamily="34" charset="0"/>
                <a:cs typeface="Arial" panose="020B0604020202020204" pitchFamily="34" charset="0"/>
              </a:rPr>
              <a:t>$10.00 per bushel price</a:t>
            </a:r>
          </a:p>
          <a:p>
            <a:r>
              <a:rPr lang="en-US" sz="2000">
                <a:latin typeface="Arial" panose="020B0604020202020204" pitchFamily="34" charset="0"/>
                <a:cs typeface="Arial" panose="020B0604020202020204" pitchFamily="34" charset="0"/>
              </a:rPr>
              <a:t>$650 gross income</a:t>
            </a:r>
          </a:p>
          <a:p>
            <a:r>
              <a:rPr lang="en-US" sz="2000">
                <a:latin typeface="Arial" panose="020B0604020202020204" pitchFamily="34" charset="0"/>
                <a:cs typeface="Arial" panose="020B0604020202020204" pitchFamily="34" charset="0"/>
              </a:rPr>
              <a:t>$392 in expenses</a:t>
            </a:r>
          </a:p>
          <a:p>
            <a:r>
              <a:rPr lang="en-US" sz="2000">
                <a:latin typeface="Arial" panose="020B0604020202020204" pitchFamily="34" charset="0"/>
                <a:cs typeface="Arial" panose="020B0604020202020204" pitchFamily="34" charset="0"/>
              </a:rPr>
              <a:t>$258 profit before rent</a:t>
            </a:r>
          </a:p>
          <a:p>
            <a:r>
              <a:rPr lang="en-US" sz="2000">
                <a:latin typeface="Arial" panose="020B0604020202020204" pitchFamily="34" charset="0"/>
                <a:cs typeface="Arial" panose="020B0604020202020204" pitchFamily="34" charset="0"/>
              </a:rPr>
              <a:t>Less $320 cash rent</a:t>
            </a:r>
          </a:p>
          <a:p>
            <a:r>
              <a:rPr lang="en-US" sz="2000">
                <a:solidFill>
                  <a:srgbClr val="FF0000"/>
                </a:solidFill>
                <a:latin typeface="Arial" panose="020B0604020202020204" pitchFamily="34" charset="0"/>
                <a:cs typeface="Arial" panose="020B0604020202020204" pitchFamily="34" charset="0"/>
              </a:rPr>
              <a:t>($62) </a:t>
            </a:r>
            <a:r>
              <a:rPr lang="en-US" sz="2000">
                <a:latin typeface="Arial" panose="020B0604020202020204" pitchFamily="34" charset="0"/>
                <a:cs typeface="Arial" panose="020B0604020202020204" pitchFamily="34" charset="0"/>
              </a:rPr>
              <a:t>net profit</a:t>
            </a:r>
          </a:p>
          <a:p>
            <a:pPr marL="0" indent="0">
              <a:buNone/>
            </a:pPr>
            <a:endParaRPr lang="en-US"/>
          </a:p>
          <a:p>
            <a:pPr marL="0" indent="0">
              <a:buNone/>
            </a:pPr>
            <a:endParaRPr lang="en-US"/>
          </a:p>
        </p:txBody>
      </p:sp>
    </p:spTree>
    <p:extLst>
      <p:ext uri="{BB962C8B-B14F-4D97-AF65-F5344CB8AC3E}">
        <p14:creationId xmlns:p14="http://schemas.microsoft.com/office/powerpoint/2010/main" val="330061877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A16C3-235A-9704-D691-170B2695DF7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B36833-4723-90C4-6E2E-E5F6CB8FF480}"/>
              </a:ext>
            </a:extLst>
          </p:cNvPr>
          <p:cNvSpPr>
            <a:spLocks noGrp="1"/>
          </p:cNvSpPr>
          <p:nvPr>
            <p:ph type="title"/>
          </p:nvPr>
        </p:nvSpPr>
        <p:spPr/>
        <p:txBody>
          <a:bodyPr/>
          <a:lstStyle/>
          <a:p>
            <a:r>
              <a:rPr lang="en-US">
                <a:solidFill>
                  <a:srgbClr val="006D55"/>
                </a:solidFill>
                <a:latin typeface="Arial Black" panose="020B0A04020102020204" pitchFamily="34" charset="0"/>
                <a:cs typeface="Arial" panose="020B0604020202020204" pitchFamily="34" charset="0"/>
              </a:rPr>
              <a:t>2026 Cash Rent Net Profit</a:t>
            </a:r>
            <a:br>
              <a:rPr lang="en-US">
                <a:solidFill>
                  <a:srgbClr val="006D55"/>
                </a:solidFill>
                <a:latin typeface="Arial Black" panose="020B0A04020102020204" pitchFamily="34" charset="0"/>
                <a:cs typeface="Arial" panose="020B0604020202020204" pitchFamily="34" charset="0"/>
              </a:rPr>
            </a:br>
            <a:r>
              <a:rPr lang="en-US" i="1">
                <a:solidFill>
                  <a:srgbClr val="006D55"/>
                </a:solidFill>
                <a:cs typeface="Arial" panose="020B0604020202020204" pitchFamily="34" charset="0"/>
              </a:rPr>
              <a:t>Low Yielding</a:t>
            </a:r>
          </a:p>
        </p:txBody>
      </p:sp>
      <p:sp>
        <p:nvSpPr>
          <p:cNvPr id="4" name="Content Placeholder 3">
            <a:extLst>
              <a:ext uri="{FF2B5EF4-FFF2-40B4-BE49-F238E27FC236}">
                <a16:creationId xmlns:a16="http://schemas.microsoft.com/office/drawing/2014/main" id="{5FFAF31D-6136-D80C-E1C8-DBE4F4EE79FF}"/>
              </a:ext>
            </a:extLst>
          </p:cNvPr>
          <p:cNvSpPr>
            <a:spLocks noGrp="1"/>
          </p:cNvSpPr>
          <p:nvPr>
            <p:ph sz="half" idx="1"/>
          </p:nvPr>
        </p:nvSpPr>
        <p:spPr>
          <a:xfrm>
            <a:off x="508002" y="1706566"/>
            <a:ext cx="4491038" cy="4787540"/>
          </a:xfrm>
        </p:spPr>
        <p:txBody>
          <a:bodyPr/>
          <a:lstStyle/>
          <a:p>
            <a:pPr marL="418425" lvl="1" indent="0">
              <a:buNone/>
            </a:pPr>
            <a:r>
              <a:rPr lang="en-US" sz="2000">
                <a:latin typeface="Arial" panose="020B0604020202020204" pitchFamily="34" charset="0"/>
                <a:cs typeface="Arial" panose="020B0604020202020204" pitchFamily="34" charset="0"/>
              </a:rPr>
              <a:t>    </a:t>
            </a:r>
            <a:r>
              <a:rPr lang="en-US" sz="2000" b="1" u="sng">
                <a:latin typeface="Arial" panose="020B0604020202020204" pitchFamily="34" charset="0"/>
                <a:cs typeface="Arial" panose="020B0604020202020204" pitchFamily="34" charset="0"/>
              </a:rPr>
              <a:t>Corn Scenario</a:t>
            </a:r>
          </a:p>
          <a:p>
            <a:r>
              <a:rPr lang="en-US" sz="2000">
                <a:latin typeface="Arial" panose="020B0604020202020204" pitchFamily="34" charset="0"/>
                <a:cs typeface="Arial" panose="020B0604020202020204" pitchFamily="34" charset="0"/>
              </a:rPr>
              <a:t>200 </a:t>
            </a:r>
            <a:r>
              <a:rPr lang="en-US" sz="2000" err="1">
                <a:latin typeface="Arial" panose="020B0604020202020204" pitchFamily="34" charset="0"/>
                <a:cs typeface="Arial" panose="020B0604020202020204" pitchFamily="34" charset="0"/>
              </a:rPr>
              <a:t>bpa</a:t>
            </a:r>
            <a:r>
              <a:rPr lang="en-US" sz="2000">
                <a:latin typeface="Arial" panose="020B0604020202020204" pitchFamily="34" charset="0"/>
                <a:cs typeface="Arial" panose="020B0604020202020204" pitchFamily="34" charset="0"/>
              </a:rPr>
              <a:t> corn yield</a:t>
            </a:r>
          </a:p>
          <a:p>
            <a:r>
              <a:rPr lang="en-US" sz="2000">
                <a:latin typeface="Arial" panose="020B0604020202020204" pitchFamily="34" charset="0"/>
                <a:cs typeface="Arial" panose="020B0604020202020204" pitchFamily="34" charset="0"/>
              </a:rPr>
              <a:t>$4.35 per bushel price</a:t>
            </a:r>
          </a:p>
          <a:p>
            <a:r>
              <a:rPr lang="en-US" sz="2000">
                <a:latin typeface="Arial" panose="020B0604020202020204" pitchFamily="34" charset="0"/>
                <a:cs typeface="Arial" panose="020B0604020202020204" pitchFamily="34" charset="0"/>
              </a:rPr>
              <a:t>$870 gross income</a:t>
            </a:r>
          </a:p>
          <a:p>
            <a:r>
              <a:rPr lang="en-US" sz="2000">
                <a:latin typeface="Arial" panose="020B0604020202020204" pitchFamily="34" charset="0"/>
                <a:cs typeface="Arial" panose="020B0604020202020204" pitchFamily="34" charset="0"/>
              </a:rPr>
              <a:t>$576 in expenses</a:t>
            </a:r>
          </a:p>
          <a:p>
            <a:r>
              <a:rPr lang="en-US" sz="2000">
                <a:latin typeface="Arial" panose="020B0604020202020204" pitchFamily="34" charset="0"/>
                <a:cs typeface="Arial" panose="020B0604020202020204" pitchFamily="34" charset="0"/>
              </a:rPr>
              <a:t>$294 profit before rent</a:t>
            </a:r>
          </a:p>
          <a:p>
            <a:r>
              <a:rPr lang="en-US" sz="2000">
                <a:latin typeface="Arial" panose="020B0604020202020204" pitchFamily="34" charset="0"/>
                <a:cs typeface="Arial" panose="020B0604020202020204" pitchFamily="34" charset="0"/>
              </a:rPr>
              <a:t>Less $320 cash rent</a:t>
            </a:r>
          </a:p>
          <a:p>
            <a:r>
              <a:rPr lang="en-US" sz="2000">
                <a:solidFill>
                  <a:srgbClr val="FF0000"/>
                </a:solidFill>
                <a:latin typeface="Arial" panose="020B0604020202020204" pitchFamily="34" charset="0"/>
                <a:cs typeface="Arial" panose="020B0604020202020204" pitchFamily="34" charset="0"/>
              </a:rPr>
              <a:t>($26) </a:t>
            </a:r>
            <a:r>
              <a:rPr lang="en-US" sz="2000">
                <a:latin typeface="Arial" panose="020B0604020202020204" pitchFamily="34" charset="0"/>
                <a:cs typeface="Arial" panose="020B0604020202020204" pitchFamily="34" charset="0"/>
              </a:rPr>
              <a:t>net profit</a:t>
            </a:r>
          </a:p>
          <a:p>
            <a:endParaRPr lang="en-US" sz="2000">
              <a:latin typeface="Arial" panose="020B0604020202020204" pitchFamily="34" charset="0"/>
              <a:cs typeface="Arial" panose="020B0604020202020204" pitchFamily="34" charset="0"/>
            </a:endParaRPr>
          </a:p>
          <a:p>
            <a:endParaRPr lang="en-US" sz="2000">
              <a:latin typeface="Arial" panose="020B0604020202020204" pitchFamily="34" charset="0"/>
              <a:cs typeface="Arial" panose="020B0604020202020204" pitchFamily="34" charset="0"/>
            </a:endParaRPr>
          </a:p>
          <a:p>
            <a:r>
              <a:rPr lang="en-US" sz="2000">
                <a:highlight>
                  <a:srgbClr val="FFFF00"/>
                </a:highlight>
                <a:latin typeface="Arial" panose="020B0604020202020204" pitchFamily="34" charset="0"/>
                <a:cs typeface="Arial" panose="020B0604020202020204" pitchFamily="34" charset="0"/>
              </a:rPr>
              <a:t>Simple average net profit = </a:t>
            </a:r>
            <a:r>
              <a:rPr lang="en-US" sz="2000">
                <a:solidFill>
                  <a:srgbClr val="FF0000"/>
                </a:solidFill>
                <a:highlight>
                  <a:srgbClr val="FFFF00"/>
                </a:highlight>
                <a:latin typeface="Arial" panose="020B0604020202020204" pitchFamily="34" charset="0"/>
                <a:cs typeface="Arial" panose="020B0604020202020204" pitchFamily="34" charset="0"/>
              </a:rPr>
              <a:t>($64)</a:t>
            </a:r>
          </a:p>
        </p:txBody>
      </p:sp>
      <p:sp>
        <p:nvSpPr>
          <p:cNvPr id="5" name="Content Placeholder 4">
            <a:extLst>
              <a:ext uri="{FF2B5EF4-FFF2-40B4-BE49-F238E27FC236}">
                <a16:creationId xmlns:a16="http://schemas.microsoft.com/office/drawing/2014/main" id="{E9C7D2EE-B200-6DB3-265B-81C366BDBD3C}"/>
              </a:ext>
            </a:extLst>
          </p:cNvPr>
          <p:cNvSpPr>
            <a:spLocks noGrp="1"/>
          </p:cNvSpPr>
          <p:nvPr>
            <p:ph sz="half" idx="2"/>
          </p:nvPr>
        </p:nvSpPr>
        <p:spPr>
          <a:xfrm>
            <a:off x="5151440" y="1706566"/>
            <a:ext cx="4491037" cy="4787540"/>
          </a:xfrm>
        </p:spPr>
        <p:txBody>
          <a:bodyPr/>
          <a:lstStyle/>
          <a:p>
            <a:pPr marL="0" indent="0">
              <a:buNone/>
            </a:pPr>
            <a:r>
              <a:rPr lang="en-US" sz="2000"/>
              <a:t>	</a:t>
            </a:r>
            <a:r>
              <a:rPr lang="en-US" sz="2000" b="1" u="sng">
                <a:latin typeface="Arial" panose="020B0604020202020204" pitchFamily="34" charset="0"/>
                <a:cs typeface="Arial" panose="020B0604020202020204" pitchFamily="34" charset="0"/>
              </a:rPr>
              <a:t>Soybean Scenario</a:t>
            </a:r>
          </a:p>
          <a:p>
            <a:r>
              <a:rPr lang="en-US" sz="2000">
                <a:latin typeface="Arial" panose="020B0604020202020204" pitchFamily="34" charset="0"/>
                <a:cs typeface="Arial" panose="020B0604020202020204" pitchFamily="34" charset="0"/>
              </a:rPr>
              <a:t>60 </a:t>
            </a:r>
            <a:r>
              <a:rPr lang="en-US" sz="2000" err="1">
                <a:latin typeface="Arial" panose="020B0604020202020204" pitchFamily="34" charset="0"/>
                <a:cs typeface="Arial" panose="020B0604020202020204" pitchFamily="34" charset="0"/>
              </a:rPr>
              <a:t>bpa</a:t>
            </a:r>
            <a:r>
              <a:rPr lang="en-US" sz="2000">
                <a:latin typeface="Arial" panose="020B0604020202020204" pitchFamily="34" charset="0"/>
                <a:cs typeface="Arial" panose="020B0604020202020204" pitchFamily="34" charset="0"/>
              </a:rPr>
              <a:t> soybean yield</a:t>
            </a:r>
          </a:p>
          <a:p>
            <a:r>
              <a:rPr lang="en-US" sz="2000">
                <a:latin typeface="Arial" panose="020B0604020202020204" pitchFamily="34" charset="0"/>
                <a:cs typeface="Arial" panose="020B0604020202020204" pitchFamily="34" charset="0"/>
              </a:rPr>
              <a:t>$10.00 per bushel price</a:t>
            </a:r>
          </a:p>
          <a:p>
            <a:r>
              <a:rPr lang="en-US" sz="2000">
                <a:latin typeface="Arial" panose="020B0604020202020204" pitchFamily="34" charset="0"/>
                <a:cs typeface="Arial" panose="020B0604020202020204" pitchFamily="34" charset="0"/>
              </a:rPr>
              <a:t>$600 gross income</a:t>
            </a:r>
          </a:p>
          <a:p>
            <a:r>
              <a:rPr lang="en-US" sz="2000">
                <a:latin typeface="Arial" panose="020B0604020202020204" pitchFamily="34" charset="0"/>
                <a:cs typeface="Arial" panose="020B0604020202020204" pitchFamily="34" charset="0"/>
              </a:rPr>
              <a:t>$382 in expenses</a:t>
            </a:r>
          </a:p>
          <a:p>
            <a:r>
              <a:rPr lang="en-US" sz="2000">
                <a:latin typeface="Arial" panose="020B0604020202020204" pitchFamily="34" charset="0"/>
                <a:cs typeface="Arial" panose="020B0604020202020204" pitchFamily="34" charset="0"/>
              </a:rPr>
              <a:t>$218 profit before rent</a:t>
            </a:r>
          </a:p>
          <a:p>
            <a:r>
              <a:rPr lang="en-US" sz="2000">
                <a:latin typeface="Arial" panose="020B0604020202020204" pitchFamily="34" charset="0"/>
                <a:cs typeface="Arial" panose="020B0604020202020204" pitchFamily="34" charset="0"/>
              </a:rPr>
              <a:t>Less $320 cash rent</a:t>
            </a:r>
          </a:p>
          <a:p>
            <a:r>
              <a:rPr lang="en-US" sz="2000">
                <a:solidFill>
                  <a:srgbClr val="FF0000"/>
                </a:solidFill>
                <a:latin typeface="Arial" panose="020B0604020202020204" pitchFamily="34" charset="0"/>
                <a:cs typeface="Arial" panose="020B0604020202020204" pitchFamily="34" charset="0"/>
              </a:rPr>
              <a:t>($102) </a:t>
            </a:r>
            <a:r>
              <a:rPr lang="en-US" sz="2000">
                <a:latin typeface="Arial" panose="020B0604020202020204" pitchFamily="34" charset="0"/>
                <a:cs typeface="Arial" panose="020B0604020202020204" pitchFamily="34" charset="0"/>
              </a:rPr>
              <a:t>net profit</a:t>
            </a:r>
          </a:p>
          <a:p>
            <a:pPr marL="0" indent="0">
              <a:buNone/>
            </a:pPr>
            <a:endParaRPr lang="en-US"/>
          </a:p>
          <a:p>
            <a:pPr marL="0" indent="0">
              <a:buNone/>
            </a:pPr>
            <a:endParaRPr lang="en-US"/>
          </a:p>
        </p:txBody>
      </p:sp>
    </p:spTree>
    <p:extLst>
      <p:ext uri="{BB962C8B-B14F-4D97-AF65-F5344CB8AC3E}">
        <p14:creationId xmlns:p14="http://schemas.microsoft.com/office/powerpoint/2010/main" val="21961222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87613-BD37-2FEE-2FFF-ED810E1E63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E76933-6200-83E8-C8AB-3472CD439C05}"/>
              </a:ext>
            </a:extLst>
          </p:cNvPr>
          <p:cNvSpPr>
            <a:spLocks noGrp="1"/>
          </p:cNvSpPr>
          <p:nvPr>
            <p:ph type="title"/>
          </p:nvPr>
        </p:nvSpPr>
        <p:spPr>
          <a:xfrm>
            <a:off x="507998" y="409302"/>
            <a:ext cx="9134476" cy="1219200"/>
          </a:xfrm>
        </p:spPr>
        <p:txBody>
          <a:bodyPr/>
          <a:lstStyle/>
          <a:p>
            <a:r>
              <a:rPr lang="en-US">
                <a:solidFill>
                  <a:srgbClr val="006D55"/>
                </a:solidFill>
                <a:latin typeface="Arial Black" panose="020B0A04020102020204" pitchFamily="34" charset="0"/>
                <a:cs typeface="Arial" panose="020B0604020202020204" pitchFamily="34" charset="0"/>
              </a:rPr>
              <a:t>2026 Cash Rent Net Profit</a:t>
            </a:r>
            <a:br>
              <a:rPr lang="en-US">
                <a:solidFill>
                  <a:srgbClr val="006D55"/>
                </a:solidFill>
                <a:latin typeface="Arial Black" panose="020B0A04020102020204" pitchFamily="34" charset="0"/>
                <a:cs typeface="Arial" panose="020B0604020202020204" pitchFamily="34" charset="0"/>
              </a:rPr>
            </a:br>
            <a:r>
              <a:rPr lang="en-US" i="1">
                <a:solidFill>
                  <a:srgbClr val="006D55"/>
                </a:solidFill>
                <a:cs typeface="Arial" panose="020B0604020202020204" pitchFamily="34" charset="0"/>
              </a:rPr>
              <a:t>High vs. Average vs. Low</a:t>
            </a:r>
          </a:p>
        </p:txBody>
      </p:sp>
      <p:graphicFrame>
        <p:nvGraphicFramePr>
          <p:cNvPr id="9" name="Table 8">
            <a:extLst>
              <a:ext uri="{FF2B5EF4-FFF2-40B4-BE49-F238E27FC236}">
                <a16:creationId xmlns:a16="http://schemas.microsoft.com/office/drawing/2014/main" id="{E94D7B06-02D7-5C21-1368-5D4B5A98122D}"/>
              </a:ext>
            </a:extLst>
          </p:cNvPr>
          <p:cNvGraphicFramePr>
            <a:graphicFrameLocks noGrp="1"/>
          </p:cNvGraphicFramePr>
          <p:nvPr>
            <p:extLst>
              <p:ext uri="{D42A27DB-BD31-4B8C-83A1-F6EECF244321}">
                <p14:modId xmlns:p14="http://schemas.microsoft.com/office/powerpoint/2010/main" val="2779350667"/>
              </p:ext>
            </p:extLst>
          </p:nvPr>
        </p:nvGraphicFramePr>
        <p:xfrm>
          <a:off x="851971" y="2251602"/>
          <a:ext cx="8446531" cy="3291840"/>
        </p:xfrm>
        <a:graphic>
          <a:graphicData uri="http://schemas.openxmlformats.org/drawingml/2006/table">
            <a:tbl>
              <a:tblPr firstRow="1" bandRow="1">
                <a:tableStyleId>{5C22544A-7EE6-4342-B048-85BDC9FD1C3A}</a:tableStyleId>
              </a:tblPr>
              <a:tblGrid>
                <a:gridCol w="1691746">
                  <a:extLst>
                    <a:ext uri="{9D8B030D-6E8A-4147-A177-3AD203B41FA5}">
                      <a16:colId xmlns:a16="http://schemas.microsoft.com/office/drawing/2014/main" val="47503657"/>
                    </a:ext>
                  </a:extLst>
                </a:gridCol>
                <a:gridCol w="1825433">
                  <a:extLst>
                    <a:ext uri="{9D8B030D-6E8A-4147-A177-3AD203B41FA5}">
                      <a16:colId xmlns:a16="http://schemas.microsoft.com/office/drawing/2014/main" val="4293924541"/>
                    </a:ext>
                  </a:extLst>
                </a:gridCol>
                <a:gridCol w="2154621">
                  <a:extLst>
                    <a:ext uri="{9D8B030D-6E8A-4147-A177-3AD203B41FA5}">
                      <a16:colId xmlns:a16="http://schemas.microsoft.com/office/drawing/2014/main" val="502099311"/>
                    </a:ext>
                  </a:extLst>
                </a:gridCol>
                <a:gridCol w="2774731">
                  <a:extLst>
                    <a:ext uri="{9D8B030D-6E8A-4147-A177-3AD203B41FA5}">
                      <a16:colId xmlns:a16="http://schemas.microsoft.com/office/drawing/2014/main" val="2860746449"/>
                    </a:ext>
                  </a:extLst>
                </a:gridCol>
              </a:tblGrid>
              <a:tr h="370840">
                <a:tc>
                  <a:txBody>
                    <a:bodyPr/>
                    <a:lstStyle/>
                    <a:p>
                      <a:pPr algn="ctr"/>
                      <a:r>
                        <a:rPr lang="en-US" sz="2400">
                          <a:latin typeface="Arial" panose="020B0604020202020204" pitchFamily="34" charset="0"/>
                          <a:cs typeface="Arial" panose="020B0604020202020204" pitchFamily="34" charset="0"/>
                        </a:rPr>
                        <a:t>Scenario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D55"/>
                    </a:solidFill>
                  </a:tcPr>
                </a:tc>
                <a:tc>
                  <a:txBody>
                    <a:bodyPr/>
                    <a:lstStyle/>
                    <a:p>
                      <a:pPr algn="ctr"/>
                      <a:r>
                        <a:rPr lang="en-US" sz="2400">
                          <a:latin typeface="Arial" panose="020B0604020202020204" pitchFamily="34" charset="0"/>
                          <a:cs typeface="Arial" panose="020B0604020202020204" pitchFamily="34" charset="0"/>
                        </a:rPr>
                        <a:t>Corn Net Profit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D55"/>
                    </a:solidFill>
                  </a:tcPr>
                </a:tc>
                <a:tc>
                  <a:txBody>
                    <a:bodyPr/>
                    <a:lstStyle/>
                    <a:p>
                      <a:pPr algn="ctr"/>
                      <a:r>
                        <a:rPr lang="en-US" sz="2400">
                          <a:latin typeface="Arial" panose="020B0604020202020204" pitchFamily="34" charset="0"/>
                          <a:cs typeface="Arial" panose="020B0604020202020204" pitchFamily="34" charset="0"/>
                        </a:rPr>
                        <a:t>Soybean Net Profit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D55"/>
                    </a:solidFill>
                  </a:tcPr>
                </a:tc>
                <a:tc>
                  <a:txBody>
                    <a:bodyPr/>
                    <a:lstStyle/>
                    <a:p>
                      <a:pPr algn="ctr"/>
                      <a:r>
                        <a:rPr lang="en-US" sz="2400">
                          <a:latin typeface="Arial" panose="020B0604020202020204" pitchFamily="34" charset="0"/>
                          <a:cs typeface="Arial" panose="020B0604020202020204" pitchFamily="34" charset="0"/>
                        </a:rPr>
                        <a:t>Simple Avg. Net Profit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D55"/>
                    </a:solidFill>
                  </a:tcPr>
                </a:tc>
                <a:extLst>
                  <a:ext uri="{0D108BD9-81ED-4DB2-BD59-A6C34878D82A}">
                    <a16:rowId xmlns:a16="http://schemas.microsoft.com/office/drawing/2014/main" val="3607740303"/>
                  </a:ext>
                </a:extLst>
              </a:tr>
              <a:tr h="370840">
                <a:tc>
                  <a:txBody>
                    <a:bodyPr/>
                    <a:lstStyle/>
                    <a:p>
                      <a:pPr algn="ctr"/>
                      <a:r>
                        <a:rPr lang="en-US" sz="2400">
                          <a:latin typeface="Arial" panose="020B0604020202020204" pitchFamily="34" charset="0"/>
                          <a:cs typeface="Arial" panose="020B0604020202020204" pitchFamily="34" charset="0"/>
                        </a:rPr>
                        <a:t>High Yielding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solidFill>
                            <a:srgbClr val="006D55"/>
                          </a:solidFill>
                          <a:latin typeface="Arial" panose="020B0604020202020204" pitchFamily="34" charset="0"/>
                          <a:cs typeface="Arial" panose="020B0604020202020204" pitchFamily="34" charset="0"/>
                        </a:rPr>
                        <a:t>$162/acre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solidFill>
                            <a:srgbClr val="FF0000"/>
                          </a:solidFill>
                          <a:latin typeface="Arial" panose="020B0604020202020204" pitchFamily="34" charset="0"/>
                          <a:cs typeface="Arial" panose="020B0604020202020204" pitchFamily="34" charset="0"/>
                        </a:rPr>
                        <a:t>($22)/acre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solidFill>
                            <a:srgbClr val="006D55"/>
                          </a:solidFill>
                          <a:latin typeface="Arial" panose="020B0604020202020204" pitchFamily="34" charset="0"/>
                          <a:cs typeface="Arial" panose="020B0604020202020204" pitchFamily="34" charset="0"/>
                        </a:rPr>
                        <a:t>$70/acre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225757"/>
                  </a:ext>
                </a:extLst>
              </a:tr>
              <a:tr h="370840">
                <a:tc>
                  <a:txBody>
                    <a:bodyPr/>
                    <a:lstStyle/>
                    <a:p>
                      <a:pPr algn="ctr"/>
                      <a:r>
                        <a:rPr lang="en-US" sz="2400">
                          <a:latin typeface="Arial" panose="020B0604020202020204" pitchFamily="34" charset="0"/>
                          <a:cs typeface="Arial" panose="020B0604020202020204" pitchFamily="34" charset="0"/>
                        </a:rPr>
                        <a:t>Average Yielding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solidFill>
                            <a:srgbClr val="006D55"/>
                          </a:solidFill>
                          <a:latin typeface="Arial" panose="020B0604020202020204" pitchFamily="34" charset="0"/>
                          <a:cs typeface="Arial" panose="020B0604020202020204" pitchFamily="34" charset="0"/>
                        </a:rPr>
                        <a:t>$70/acre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solidFill>
                            <a:srgbClr val="FF0000"/>
                          </a:solidFill>
                          <a:latin typeface="Arial" panose="020B0604020202020204" pitchFamily="34" charset="0"/>
                          <a:cs typeface="Arial" panose="020B0604020202020204" pitchFamily="34" charset="0"/>
                        </a:rPr>
                        <a:t>($62)/acre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solidFill>
                            <a:srgbClr val="006D55"/>
                          </a:solidFill>
                          <a:latin typeface="Arial" panose="020B0604020202020204" pitchFamily="34" charset="0"/>
                          <a:cs typeface="Arial" panose="020B0604020202020204" pitchFamily="34" charset="0"/>
                        </a:rPr>
                        <a:t>$4/acre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4867802"/>
                  </a:ext>
                </a:extLst>
              </a:tr>
              <a:tr h="370840">
                <a:tc>
                  <a:txBody>
                    <a:bodyPr/>
                    <a:lstStyle/>
                    <a:p>
                      <a:pPr algn="ctr"/>
                      <a:r>
                        <a:rPr lang="en-US" sz="2400">
                          <a:latin typeface="Arial" panose="020B0604020202020204" pitchFamily="34" charset="0"/>
                          <a:cs typeface="Arial" panose="020B0604020202020204" pitchFamily="34" charset="0"/>
                        </a:rPr>
                        <a:t>Low Yielding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solidFill>
                            <a:srgbClr val="FF0000"/>
                          </a:solidFill>
                          <a:latin typeface="Arial" panose="020B0604020202020204" pitchFamily="34" charset="0"/>
                          <a:cs typeface="Arial" panose="020B0604020202020204" pitchFamily="34" charset="0"/>
                        </a:rPr>
                        <a:t>($26)/acre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solidFill>
                            <a:srgbClr val="FF0000"/>
                          </a:solidFill>
                          <a:latin typeface="Arial" panose="020B0604020202020204" pitchFamily="34" charset="0"/>
                          <a:cs typeface="Arial" panose="020B0604020202020204" pitchFamily="34" charset="0"/>
                        </a:rPr>
                        <a:t>($102)/acre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solidFill>
                            <a:srgbClr val="FF0000"/>
                          </a:solidFill>
                          <a:latin typeface="Arial" panose="020B0604020202020204" pitchFamily="34" charset="0"/>
                          <a:cs typeface="Arial" panose="020B0604020202020204" pitchFamily="34" charset="0"/>
                        </a:rPr>
                        <a:t>($64)/acre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188409"/>
                  </a:ext>
                </a:extLst>
              </a:tr>
            </a:tbl>
          </a:graphicData>
        </a:graphic>
      </p:graphicFrame>
    </p:spTree>
    <p:extLst>
      <p:ext uri="{BB962C8B-B14F-4D97-AF65-F5344CB8AC3E}">
        <p14:creationId xmlns:p14="http://schemas.microsoft.com/office/powerpoint/2010/main" val="227937530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C39663D-A03C-EFC9-AE81-257AD9885884}"/>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graphicFrame>
        <p:nvGraphicFramePr>
          <p:cNvPr id="4" name="Table 14">
            <a:extLst>
              <a:ext uri="{FF2B5EF4-FFF2-40B4-BE49-F238E27FC236}">
                <a16:creationId xmlns:a16="http://schemas.microsoft.com/office/drawing/2014/main" id="{D69ACB26-2A58-AB10-E06C-C850DF6FD0F2}"/>
              </a:ext>
            </a:extLst>
          </p:cNvPr>
          <p:cNvGraphicFramePr>
            <a:graphicFrameLocks noGrp="1"/>
          </p:cNvGraphicFramePr>
          <p:nvPr>
            <p:extLst>
              <p:ext uri="{D42A27DB-BD31-4B8C-83A1-F6EECF244321}">
                <p14:modId xmlns:p14="http://schemas.microsoft.com/office/powerpoint/2010/main" val="2659352761"/>
              </p:ext>
            </p:extLst>
          </p:nvPr>
        </p:nvGraphicFramePr>
        <p:xfrm>
          <a:off x="1651516" y="1351852"/>
          <a:ext cx="6529444" cy="4930948"/>
        </p:xfrm>
        <a:graphic>
          <a:graphicData uri="http://schemas.openxmlformats.org/drawingml/2006/table">
            <a:tbl>
              <a:tblPr firstRow="1" bandRow="1">
                <a:tableStyleId>{2A488322-F2BA-4B5B-9748-0D474271808F}</a:tableStyleId>
              </a:tblPr>
              <a:tblGrid>
                <a:gridCol w="1305889">
                  <a:extLst>
                    <a:ext uri="{9D8B030D-6E8A-4147-A177-3AD203B41FA5}">
                      <a16:colId xmlns:a16="http://schemas.microsoft.com/office/drawing/2014/main" val="940829928"/>
                    </a:ext>
                  </a:extLst>
                </a:gridCol>
                <a:gridCol w="1371432">
                  <a:extLst>
                    <a:ext uri="{9D8B030D-6E8A-4147-A177-3AD203B41FA5}">
                      <a16:colId xmlns:a16="http://schemas.microsoft.com/office/drawing/2014/main" val="3306786462"/>
                    </a:ext>
                  </a:extLst>
                </a:gridCol>
                <a:gridCol w="1240345">
                  <a:extLst>
                    <a:ext uri="{9D8B030D-6E8A-4147-A177-3AD203B41FA5}">
                      <a16:colId xmlns:a16="http://schemas.microsoft.com/office/drawing/2014/main" val="2955866950"/>
                    </a:ext>
                  </a:extLst>
                </a:gridCol>
                <a:gridCol w="1305889">
                  <a:extLst>
                    <a:ext uri="{9D8B030D-6E8A-4147-A177-3AD203B41FA5}">
                      <a16:colId xmlns:a16="http://schemas.microsoft.com/office/drawing/2014/main" val="370852037"/>
                    </a:ext>
                  </a:extLst>
                </a:gridCol>
                <a:gridCol w="1305889">
                  <a:extLst>
                    <a:ext uri="{9D8B030D-6E8A-4147-A177-3AD203B41FA5}">
                      <a16:colId xmlns:a16="http://schemas.microsoft.com/office/drawing/2014/main" val="2112543178"/>
                    </a:ext>
                  </a:extLst>
                </a:gridCol>
              </a:tblGrid>
              <a:tr h="477369">
                <a:tc>
                  <a:txBody>
                    <a:bodyPr/>
                    <a:lstStyle/>
                    <a:p>
                      <a:pPr algn="ctr"/>
                      <a:r>
                        <a:rPr lang="en-US">
                          <a:solidFill>
                            <a:schemeClr val="bg1"/>
                          </a:solidFill>
                        </a:rPr>
                        <a:t>Year</a:t>
                      </a:r>
                    </a:p>
                  </a:txBody>
                  <a:tcPr>
                    <a:solidFill>
                      <a:srgbClr val="006D55"/>
                    </a:solidFill>
                  </a:tcPr>
                </a:tc>
                <a:tc>
                  <a:txBody>
                    <a:bodyPr/>
                    <a:lstStyle/>
                    <a:p>
                      <a:pPr algn="ctr"/>
                      <a:r>
                        <a:rPr lang="en-US">
                          <a:solidFill>
                            <a:schemeClr val="bg1"/>
                          </a:solidFill>
                        </a:rPr>
                        <a:t>Illinois</a:t>
                      </a:r>
                    </a:p>
                  </a:txBody>
                  <a:tcPr>
                    <a:solidFill>
                      <a:srgbClr val="006D55"/>
                    </a:solidFill>
                  </a:tcPr>
                </a:tc>
                <a:tc>
                  <a:txBody>
                    <a:bodyPr/>
                    <a:lstStyle/>
                    <a:p>
                      <a:pPr algn="ctr"/>
                      <a:r>
                        <a:rPr lang="en-US">
                          <a:solidFill>
                            <a:schemeClr val="bg1"/>
                          </a:solidFill>
                        </a:rPr>
                        <a:t>Iowa</a:t>
                      </a:r>
                    </a:p>
                  </a:txBody>
                  <a:tcPr>
                    <a:solidFill>
                      <a:srgbClr val="006D55"/>
                    </a:solidFill>
                  </a:tcPr>
                </a:tc>
                <a:tc>
                  <a:txBody>
                    <a:bodyPr/>
                    <a:lstStyle/>
                    <a:p>
                      <a:pPr algn="ctr"/>
                      <a:r>
                        <a:rPr lang="en-US">
                          <a:solidFill>
                            <a:schemeClr val="bg1"/>
                          </a:solidFill>
                        </a:rPr>
                        <a:t>Minnesota*</a:t>
                      </a:r>
                    </a:p>
                  </a:txBody>
                  <a:tcPr>
                    <a:solidFill>
                      <a:srgbClr val="006D55"/>
                    </a:solidFill>
                  </a:tcPr>
                </a:tc>
                <a:tc>
                  <a:txBody>
                    <a:bodyPr/>
                    <a:lstStyle/>
                    <a:p>
                      <a:pPr algn="ctr"/>
                      <a:r>
                        <a:rPr lang="en-US">
                          <a:solidFill>
                            <a:schemeClr val="bg1"/>
                          </a:solidFill>
                        </a:rPr>
                        <a:t>Nebraska**</a:t>
                      </a:r>
                    </a:p>
                  </a:txBody>
                  <a:tcPr>
                    <a:solidFill>
                      <a:srgbClr val="006D55"/>
                    </a:solidFill>
                  </a:tcPr>
                </a:tc>
                <a:extLst>
                  <a:ext uri="{0D108BD9-81ED-4DB2-BD59-A6C34878D82A}">
                    <a16:rowId xmlns:a16="http://schemas.microsoft.com/office/drawing/2014/main" val="2276643139"/>
                  </a:ext>
                </a:extLst>
              </a:tr>
              <a:tr h="275445">
                <a:tc>
                  <a:txBody>
                    <a:bodyPr/>
                    <a:lstStyle/>
                    <a:p>
                      <a:pPr algn="ctr"/>
                      <a:r>
                        <a:rPr lang="en-US"/>
                        <a:t>2025</a:t>
                      </a:r>
                    </a:p>
                  </a:txBody>
                  <a:tcPr/>
                </a:tc>
                <a:tc>
                  <a:txBody>
                    <a:bodyPr/>
                    <a:lstStyle/>
                    <a:p>
                      <a:pPr algn="ctr"/>
                      <a:r>
                        <a:rPr lang="en-US"/>
                        <a:t>300</a:t>
                      </a:r>
                    </a:p>
                  </a:txBody>
                  <a:tcPr/>
                </a:tc>
                <a:tc>
                  <a:txBody>
                    <a:bodyPr/>
                    <a:lstStyle/>
                    <a:p>
                      <a:pPr algn="ctr"/>
                      <a:r>
                        <a:rPr lang="en-US"/>
                        <a:t>271</a:t>
                      </a:r>
                    </a:p>
                  </a:txBody>
                  <a:tcPr/>
                </a:tc>
                <a:tc>
                  <a:txBody>
                    <a:bodyPr/>
                    <a:lstStyle/>
                    <a:p>
                      <a:pPr algn="ctr"/>
                      <a:r>
                        <a:rPr lang="en-US"/>
                        <a:t>N/A</a:t>
                      </a:r>
                    </a:p>
                  </a:txBody>
                  <a:tcPr/>
                </a:tc>
                <a:tc>
                  <a:txBody>
                    <a:bodyPr/>
                    <a:lstStyle/>
                    <a:p>
                      <a:pPr algn="ctr"/>
                      <a:r>
                        <a:rPr lang="en-US"/>
                        <a:t>215</a:t>
                      </a:r>
                    </a:p>
                  </a:txBody>
                  <a:tcPr/>
                </a:tc>
                <a:extLst>
                  <a:ext uri="{0D108BD9-81ED-4DB2-BD59-A6C34878D82A}">
                    <a16:rowId xmlns:a16="http://schemas.microsoft.com/office/drawing/2014/main" val="2182837644"/>
                  </a:ext>
                </a:extLst>
              </a:tr>
              <a:tr h="275445">
                <a:tc>
                  <a:txBody>
                    <a:bodyPr/>
                    <a:lstStyle/>
                    <a:p>
                      <a:pPr algn="ctr"/>
                      <a:r>
                        <a:rPr lang="en-US"/>
                        <a:t>2024</a:t>
                      </a:r>
                    </a:p>
                  </a:txBody>
                  <a:tcPr/>
                </a:tc>
                <a:tc>
                  <a:txBody>
                    <a:bodyPr/>
                    <a:lstStyle/>
                    <a:p>
                      <a:pPr algn="ctr"/>
                      <a:r>
                        <a:rPr lang="en-US"/>
                        <a:t>340</a:t>
                      </a:r>
                    </a:p>
                  </a:txBody>
                  <a:tcPr/>
                </a:tc>
                <a:tc>
                  <a:txBody>
                    <a:bodyPr/>
                    <a:lstStyle/>
                    <a:p>
                      <a:pPr algn="ctr"/>
                      <a:r>
                        <a:rPr lang="en-US"/>
                        <a:t>279</a:t>
                      </a:r>
                    </a:p>
                  </a:txBody>
                  <a:tcPr/>
                </a:tc>
                <a:tc>
                  <a:txBody>
                    <a:bodyPr/>
                    <a:lstStyle/>
                    <a:p>
                      <a:pPr algn="ctr"/>
                      <a:r>
                        <a:rPr lang="en-US"/>
                        <a:t>N/A</a:t>
                      </a:r>
                    </a:p>
                  </a:txBody>
                  <a:tcPr/>
                </a:tc>
                <a:tc>
                  <a:txBody>
                    <a:bodyPr/>
                    <a:lstStyle/>
                    <a:p>
                      <a:pPr algn="ctr"/>
                      <a:r>
                        <a:rPr lang="en-US"/>
                        <a:t>220</a:t>
                      </a:r>
                    </a:p>
                  </a:txBody>
                  <a:tcPr/>
                </a:tc>
                <a:extLst>
                  <a:ext uri="{0D108BD9-81ED-4DB2-BD59-A6C34878D82A}">
                    <a16:rowId xmlns:a16="http://schemas.microsoft.com/office/drawing/2014/main" val="888063030"/>
                  </a:ext>
                </a:extLst>
              </a:tr>
              <a:tr h="275445">
                <a:tc>
                  <a:txBody>
                    <a:bodyPr/>
                    <a:lstStyle/>
                    <a:p>
                      <a:pPr algn="ctr"/>
                      <a:r>
                        <a:rPr lang="en-US"/>
                        <a:t>2023</a:t>
                      </a:r>
                    </a:p>
                  </a:txBody>
                  <a:tcPr/>
                </a:tc>
                <a:tc>
                  <a:txBody>
                    <a:bodyPr/>
                    <a:lstStyle/>
                    <a:p>
                      <a:pPr algn="ctr"/>
                      <a:r>
                        <a:rPr lang="en-US"/>
                        <a:t>353</a:t>
                      </a:r>
                    </a:p>
                  </a:txBody>
                  <a:tcPr/>
                </a:tc>
                <a:tc>
                  <a:txBody>
                    <a:bodyPr/>
                    <a:lstStyle/>
                    <a:p>
                      <a:pPr algn="ctr"/>
                      <a:r>
                        <a:rPr lang="en-US"/>
                        <a:t>279</a:t>
                      </a:r>
                    </a:p>
                  </a:txBody>
                  <a:tcPr/>
                </a:tc>
                <a:tc>
                  <a:txBody>
                    <a:bodyPr/>
                    <a:lstStyle/>
                    <a:p>
                      <a:pPr algn="ctr"/>
                      <a:r>
                        <a:rPr lang="en-US"/>
                        <a:t>245</a:t>
                      </a:r>
                    </a:p>
                  </a:txBody>
                  <a:tcPr/>
                </a:tc>
                <a:tc>
                  <a:txBody>
                    <a:bodyPr/>
                    <a:lstStyle/>
                    <a:p>
                      <a:pPr algn="ctr"/>
                      <a:r>
                        <a:rPr lang="en-US"/>
                        <a:t>230</a:t>
                      </a:r>
                    </a:p>
                  </a:txBody>
                  <a:tcPr/>
                </a:tc>
                <a:extLst>
                  <a:ext uri="{0D108BD9-81ED-4DB2-BD59-A6C34878D82A}">
                    <a16:rowId xmlns:a16="http://schemas.microsoft.com/office/drawing/2014/main" val="2534221782"/>
                  </a:ext>
                </a:extLst>
              </a:tr>
              <a:tr h="275445">
                <a:tc>
                  <a:txBody>
                    <a:bodyPr/>
                    <a:lstStyle/>
                    <a:p>
                      <a:pPr algn="ctr"/>
                      <a:r>
                        <a:rPr lang="en-US"/>
                        <a:t>2022</a:t>
                      </a:r>
                    </a:p>
                  </a:txBody>
                  <a:tcPr/>
                </a:tc>
                <a:tc>
                  <a:txBody>
                    <a:bodyPr/>
                    <a:lstStyle/>
                    <a:p>
                      <a:pPr algn="ctr"/>
                      <a:r>
                        <a:rPr lang="en-US"/>
                        <a:t>322</a:t>
                      </a:r>
                    </a:p>
                  </a:txBody>
                  <a:tcPr/>
                </a:tc>
                <a:tc>
                  <a:txBody>
                    <a:bodyPr/>
                    <a:lstStyle/>
                    <a:p>
                      <a:pPr algn="ctr"/>
                      <a:r>
                        <a:rPr lang="en-US"/>
                        <a:t>256</a:t>
                      </a:r>
                    </a:p>
                  </a:txBody>
                  <a:tcPr/>
                </a:tc>
                <a:tc>
                  <a:txBody>
                    <a:bodyPr/>
                    <a:lstStyle/>
                    <a:p>
                      <a:pPr algn="ctr"/>
                      <a:r>
                        <a:rPr lang="en-US"/>
                        <a:t>243</a:t>
                      </a:r>
                    </a:p>
                  </a:txBody>
                  <a:tcPr/>
                </a:tc>
                <a:tc>
                  <a:txBody>
                    <a:bodyPr/>
                    <a:lstStyle/>
                    <a:p>
                      <a:pPr algn="ctr"/>
                      <a:r>
                        <a:rPr lang="en-US"/>
                        <a:t>225</a:t>
                      </a:r>
                    </a:p>
                  </a:txBody>
                  <a:tcPr/>
                </a:tc>
                <a:extLst>
                  <a:ext uri="{0D108BD9-81ED-4DB2-BD59-A6C34878D82A}">
                    <a16:rowId xmlns:a16="http://schemas.microsoft.com/office/drawing/2014/main" val="1696116716"/>
                  </a:ext>
                </a:extLst>
              </a:tr>
              <a:tr h="275445">
                <a:tc>
                  <a:txBody>
                    <a:bodyPr/>
                    <a:lstStyle/>
                    <a:p>
                      <a:pPr algn="ctr"/>
                      <a:r>
                        <a:rPr lang="en-US"/>
                        <a:t>2021</a:t>
                      </a:r>
                    </a:p>
                  </a:txBody>
                  <a:tcPr/>
                </a:tc>
                <a:tc>
                  <a:txBody>
                    <a:bodyPr/>
                    <a:lstStyle/>
                    <a:p>
                      <a:pPr algn="ctr"/>
                      <a:r>
                        <a:rPr lang="en-US"/>
                        <a:t>265</a:t>
                      </a:r>
                    </a:p>
                  </a:txBody>
                  <a:tcPr/>
                </a:tc>
                <a:tc>
                  <a:txBody>
                    <a:bodyPr/>
                    <a:lstStyle/>
                    <a:p>
                      <a:pPr algn="ctr"/>
                      <a:r>
                        <a:rPr lang="en-US"/>
                        <a:t>232</a:t>
                      </a:r>
                    </a:p>
                  </a:txBody>
                  <a:tcPr/>
                </a:tc>
                <a:tc>
                  <a:txBody>
                    <a:bodyPr/>
                    <a:lstStyle/>
                    <a:p>
                      <a:pPr algn="ctr"/>
                      <a:r>
                        <a:rPr lang="en-US"/>
                        <a:t>223</a:t>
                      </a:r>
                    </a:p>
                  </a:txBody>
                  <a:tcPr/>
                </a:tc>
                <a:tc>
                  <a:txBody>
                    <a:bodyPr/>
                    <a:lstStyle/>
                    <a:p>
                      <a:pPr algn="ctr"/>
                      <a:r>
                        <a:rPr lang="en-US"/>
                        <a:t>238</a:t>
                      </a:r>
                    </a:p>
                  </a:txBody>
                  <a:tcPr/>
                </a:tc>
                <a:extLst>
                  <a:ext uri="{0D108BD9-81ED-4DB2-BD59-A6C34878D82A}">
                    <a16:rowId xmlns:a16="http://schemas.microsoft.com/office/drawing/2014/main" val="963109701"/>
                  </a:ext>
                </a:extLst>
              </a:tr>
              <a:tr h="275445">
                <a:tc>
                  <a:txBody>
                    <a:bodyPr/>
                    <a:lstStyle/>
                    <a:p>
                      <a:pPr algn="ctr"/>
                      <a:r>
                        <a:rPr lang="en-US"/>
                        <a:t>2020</a:t>
                      </a:r>
                    </a:p>
                  </a:txBody>
                  <a:tcPr/>
                </a:tc>
                <a:tc>
                  <a:txBody>
                    <a:bodyPr/>
                    <a:lstStyle/>
                    <a:p>
                      <a:pPr algn="ctr"/>
                      <a:r>
                        <a:rPr lang="en-US"/>
                        <a:t>270</a:t>
                      </a:r>
                    </a:p>
                  </a:txBody>
                  <a:tcPr/>
                </a:tc>
                <a:tc>
                  <a:txBody>
                    <a:bodyPr/>
                    <a:lstStyle/>
                    <a:p>
                      <a:pPr algn="ctr"/>
                      <a:r>
                        <a:rPr lang="en-US"/>
                        <a:t>222</a:t>
                      </a:r>
                    </a:p>
                  </a:txBody>
                  <a:tcPr/>
                </a:tc>
                <a:tc>
                  <a:txBody>
                    <a:bodyPr/>
                    <a:lstStyle/>
                    <a:p>
                      <a:pPr algn="ctr"/>
                      <a:r>
                        <a:rPr lang="en-US"/>
                        <a:t>208</a:t>
                      </a:r>
                    </a:p>
                  </a:txBody>
                  <a:tcPr/>
                </a:tc>
                <a:tc>
                  <a:txBody>
                    <a:bodyPr/>
                    <a:lstStyle/>
                    <a:p>
                      <a:pPr algn="ctr"/>
                      <a:r>
                        <a:rPr lang="en-US"/>
                        <a:t>226</a:t>
                      </a:r>
                    </a:p>
                  </a:txBody>
                  <a:tcPr/>
                </a:tc>
                <a:extLst>
                  <a:ext uri="{0D108BD9-81ED-4DB2-BD59-A6C34878D82A}">
                    <a16:rowId xmlns:a16="http://schemas.microsoft.com/office/drawing/2014/main" val="4098203823"/>
                  </a:ext>
                </a:extLst>
              </a:tr>
              <a:tr h="275445">
                <a:tc>
                  <a:txBody>
                    <a:bodyPr/>
                    <a:lstStyle/>
                    <a:p>
                      <a:pPr algn="ctr"/>
                      <a:r>
                        <a:rPr lang="en-US"/>
                        <a:t>2019</a:t>
                      </a:r>
                    </a:p>
                  </a:txBody>
                  <a:tcPr/>
                </a:tc>
                <a:tc>
                  <a:txBody>
                    <a:bodyPr/>
                    <a:lstStyle/>
                    <a:p>
                      <a:pPr algn="ctr"/>
                      <a:r>
                        <a:rPr lang="en-US"/>
                        <a:t>263</a:t>
                      </a:r>
                    </a:p>
                  </a:txBody>
                  <a:tcPr/>
                </a:tc>
                <a:tc>
                  <a:txBody>
                    <a:bodyPr/>
                    <a:lstStyle/>
                    <a:p>
                      <a:pPr algn="ctr"/>
                      <a:r>
                        <a:rPr lang="en-US"/>
                        <a:t>219</a:t>
                      </a:r>
                    </a:p>
                  </a:txBody>
                  <a:tcPr/>
                </a:tc>
                <a:tc>
                  <a:txBody>
                    <a:bodyPr/>
                    <a:lstStyle/>
                    <a:p>
                      <a:pPr algn="ctr"/>
                      <a:r>
                        <a:rPr lang="en-US"/>
                        <a:t>206</a:t>
                      </a:r>
                    </a:p>
                  </a:txBody>
                  <a:tcPr/>
                </a:tc>
                <a:tc>
                  <a:txBody>
                    <a:bodyPr/>
                    <a:lstStyle/>
                    <a:p>
                      <a:pPr algn="ctr"/>
                      <a:r>
                        <a:rPr lang="en-US"/>
                        <a:t>225</a:t>
                      </a:r>
                    </a:p>
                  </a:txBody>
                  <a:tcPr/>
                </a:tc>
                <a:extLst>
                  <a:ext uri="{0D108BD9-81ED-4DB2-BD59-A6C34878D82A}">
                    <a16:rowId xmlns:a16="http://schemas.microsoft.com/office/drawing/2014/main" val="2976046953"/>
                  </a:ext>
                </a:extLst>
              </a:tr>
              <a:tr h="275445">
                <a:tc>
                  <a:txBody>
                    <a:bodyPr/>
                    <a:lstStyle/>
                    <a:p>
                      <a:pPr algn="ctr"/>
                      <a:r>
                        <a:rPr lang="en-US"/>
                        <a:t>2018</a:t>
                      </a:r>
                    </a:p>
                  </a:txBody>
                  <a:tcPr/>
                </a:tc>
                <a:tc>
                  <a:txBody>
                    <a:bodyPr/>
                    <a:lstStyle/>
                    <a:p>
                      <a:pPr algn="ctr"/>
                      <a:r>
                        <a:rPr lang="en-US"/>
                        <a:t>260</a:t>
                      </a:r>
                    </a:p>
                  </a:txBody>
                  <a:tcPr/>
                </a:tc>
                <a:tc>
                  <a:txBody>
                    <a:bodyPr/>
                    <a:lstStyle/>
                    <a:p>
                      <a:pPr algn="ctr"/>
                      <a:r>
                        <a:rPr lang="en-US"/>
                        <a:t>222</a:t>
                      </a:r>
                    </a:p>
                  </a:txBody>
                  <a:tcPr/>
                </a:tc>
                <a:tc>
                  <a:txBody>
                    <a:bodyPr/>
                    <a:lstStyle/>
                    <a:p>
                      <a:pPr algn="ctr"/>
                      <a:r>
                        <a:rPr lang="en-US"/>
                        <a:t>208</a:t>
                      </a:r>
                    </a:p>
                  </a:txBody>
                  <a:tcPr/>
                </a:tc>
                <a:tc>
                  <a:txBody>
                    <a:bodyPr/>
                    <a:lstStyle/>
                    <a:p>
                      <a:pPr algn="ctr"/>
                      <a:r>
                        <a:rPr lang="en-US"/>
                        <a:t>210</a:t>
                      </a:r>
                    </a:p>
                  </a:txBody>
                  <a:tcPr/>
                </a:tc>
                <a:extLst>
                  <a:ext uri="{0D108BD9-81ED-4DB2-BD59-A6C34878D82A}">
                    <a16:rowId xmlns:a16="http://schemas.microsoft.com/office/drawing/2014/main" val="2087964455"/>
                  </a:ext>
                </a:extLst>
              </a:tr>
              <a:tr h="275445">
                <a:tc>
                  <a:txBody>
                    <a:bodyPr/>
                    <a:lstStyle/>
                    <a:p>
                      <a:pPr algn="ctr"/>
                      <a:r>
                        <a:rPr lang="en-US"/>
                        <a:t>2017</a:t>
                      </a:r>
                    </a:p>
                  </a:txBody>
                  <a:tcPr/>
                </a:tc>
                <a:tc>
                  <a:txBody>
                    <a:bodyPr/>
                    <a:lstStyle/>
                    <a:p>
                      <a:pPr algn="ctr"/>
                      <a:r>
                        <a:rPr lang="en-US"/>
                        <a:t>260</a:t>
                      </a:r>
                    </a:p>
                  </a:txBody>
                  <a:tcPr/>
                </a:tc>
                <a:tc>
                  <a:txBody>
                    <a:bodyPr/>
                    <a:lstStyle/>
                    <a:p>
                      <a:pPr algn="ctr"/>
                      <a:r>
                        <a:rPr lang="en-US"/>
                        <a:t>219</a:t>
                      </a:r>
                    </a:p>
                  </a:txBody>
                  <a:tcPr/>
                </a:tc>
                <a:tc>
                  <a:txBody>
                    <a:bodyPr/>
                    <a:lstStyle/>
                    <a:p>
                      <a:pPr algn="ctr"/>
                      <a:r>
                        <a:rPr lang="en-US"/>
                        <a:t>210</a:t>
                      </a:r>
                    </a:p>
                  </a:txBody>
                  <a:tcPr/>
                </a:tc>
                <a:tc>
                  <a:txBody>
                    <a:bodyPr/>
                    <a:lstStyle/>
                    <a:p>
                      <a:pPr algn="ctr"/>
                      <a:r>
                        <a:rPr lang="en-US"/>
                        <a:t>220</a:t>
                      </a:r>
                    </a:p>
                  </a:txBody>
                  <a:tcPr/>
                </a:tc>
                <a:extLst>
                  <a:ext uri="{0D108BD9-81ED-4DB2-BD59-A6C34878D82A}">
                    <a16:rowId xmlns:a16="http://schemas.microsoft.com/office/drawing/2014/main" val="2869752863"/>
                  </a:ext>
                </a:extLst>
              </a:tr>
              <a:tr h="275445">
                <a:tc>
                  <a:txBody>
                    <a:bodyPr/>
                    <a:lstStyle/>
                    <a:p>
                      <a:pPr algn="ctr"/>
                      <a:r>
                        <a:rPr lang="en-US"/>
                        <a:t>2016</a:t>
                      </a:r>
                    </a:p>
                  </a:txBody>
                  <a:tcPr/>
                </a:tc>
                <a:tc>
                  <a:txBody>
                    <a:bodyPr/>
                    <a:lstStyle/>
                    <a:p>
                      <a:pPr algn="ctr"/>
                      <a:r>
                        <a:rPr lang="en-US"/>
                        <a:t>283</a:t>
                      </a:r>
                    </a:p>
                  </a:txBody>
                  <a:tcPr/>
                </a:tc>
                <a:tc>
                  <a:txBody>
                    <a:bodyPr/>
                    <a:lstStyle/>
                    <a:p>
                      <a:pPr algn="ctr"/>
                      <a:r>
                        <a:rPr lang="en-US"/>
                        <a:t>230</a:t>
                      </a:r>
                    </a:p>
                  </a:txBody>
                  <a:tcPr/>
                </a:tc>
                <a:tc>
                  <a:txBody>
                    <a:bodyPr/>
                    <a:lstStyle/>
                    <a:p>
                      <a:pPr algn="ctr"/>
                      <a:r>
                        <a:rPr lang="en-US"/>
                        <a:t>222</a:t>
                      </a:r>
                    </a:p>
                  </a:txBody>
                  <a:tcPr/>
                </a:tc>
                <a:tc>
                  <a:txBody>
                    <a:bodyPr/>
                    <a:lstStyle/>
                    <a:p>
                      <a:pPr algn="ctr"/>
                      <a:r>
                        <a:rPr lang="en-US"/>
                        <a:t>234</a:t>
                      </a:r>
                    </a:p>
                  </a:txBody>
                  <a:tcPr/>
                </a:tc>
                <a:extLst>
                  <a:ext uri="{0D108BD9-81ED-4DB2-BD59-A6C34878D82A}">
                    <a16:rowId xmlns:a16="http://schemas.microsoft.com/office/drawing/2014/main" val="960915292"/>
                  </a:ext>
                </a:extLst>
              </a:tr>
              <a:tr h="275445">
                <a:tc>
                  <a:txBody>
                    <a:bodyPr/>
                    <a:lstStyle/>
                    <a:p>
                      <a:pPr algn="ctr"/>
                      <a:r>
                        <a:rPr lang="en-US"/>
                        <a:t>2015</a:t>
                      </a:r>
                    </a:p>
                  </a:txBody>
                  <a:tcPr/>
                </a:tc>
                <a:tc>
                  <a:txBody>
                    <a:bodyPr/>
                    <a:lstStyle/>
                    <a:p>
                      <a:pPr algn="ctr"/>
                      <a:r>
                        <a:rPr lang="en-US"/>
                        <a:t>295</a:t>
                      </a:r>
                    </a:p>
                  </a:txBody>
                  <a:tcPr/>
                </a:tc>
                <a:tc>
                  <a:txBody>
                    <a:bodyPr/>
                    <a:lstStyle/>
                    <a:p>
                      <a:pPr algn="ctr"/>
                      <a:r>
                        <a:rPr lang="en-US"/>
                        <a:t>246</a:t>
                      </a:r>
                    </a:p>
                  </a:txBody>
                  <a:tcPr/>
                </a:tc>
                <a:tc>
                  <a:txBody>
                    <a:bodyPr/>
                    <a:lstStyle/>
                    <a:p>
                      <a:pPr algn="ctr"/>
                      <a:r>
                        <a:rPr lang="en-US"/>
                        <a:t>226</a:t>
                      </a:r>
                    </a:p>
                  </a:txBody>
                  <a:tcPr/>
                </a:tc>
                <a:tc>
                  <a:txBody>
                    <a:bodyPr/>
                    <a:lstStyle/>
                    <a:p>
                      <a:pPr algn="ctr"/>
                      <a:r>
                        <a:rPr lang="en-US"/>
                        <a:t>247</a:t>
                      </a:r>
                    </a:p>
                  </a:txBody>
                  <a:tcPr/>
                </a:tc>
                <a:extLst>
                  <a:ext uri="{0D108BD9-81ED-4DB2-BD59-A6C34878D82A}">
                    <a16:rowId xmlns:a16="http://schemas.microsoft.com/office/drawing/2014/main" val="3481689361"/>
                  </a:ext>
                </a:extLst>
              </a:tr>
              <a:tr h="275445">
                <a:tc>
                  <a:txBody>
                    <a:bodyPr/>
                    <a:lstStyle/>
                    <a:p>
                      <a:pPr algn="ctr"/>
                      <a:r>
                        <a:rPr lang="en-US"/>
                        <a:t>2014</a:t>
                      </a:r>
                    </a:p>
                  </a:txBody>
                  <a:tcPr/>
                </a:tc>
                <a:tc>
                  <a:txBody>
                    <a:bodyPr/>
                    <a:lstStyle/>
                    <a:p>
                      <a:pPr algn="ctr"/>
                      <a:r>
                        <a:rPr lang="en-US"/>
                        <a:t>323</a:t>
                      </a:r>
                    </a:p>
                  </a:txBody>
                  <a:tcPr/>
                </a:tc>
                <a:tc>
                  <a:txBody>
                    <a:bodyPr/>
                    <a:lstStyle/>
                    <a:p>
                      <a:pPr algn="ctr"/>
                      <a:r>
                        <a:rPr lang="en-US"/>
                        <a:t>260</a:t>
                      </a:r>
                    </a:p>
                  </a:txBody>
                  <a:tcPr/>
                </a:tc>
                <a:tc>
                  <a:txBody>
                    <a:bodyPr/>
                    <a:lstStyle/>
                    <a:p>
                      <a:pPr algn="ctr"/>
                      <a:r>
                        <a:rPr lang="en-US"/>
                        <a:t>240</a:t>
                      </a:r>
                    </a:p>
                  </a:txBody>
                  <a:tcPr/>
                </a:tc>
                <a:tc>
                  <a:txBody>
                    <a:bodyPr/>
                    <a:lstStyle/>
                    <a:p>
                      <a:pPr algn="ctr"/>
                      <a:r>
                        <a:rPr lang="en-US"/>
                        <a:t>260</a:t>
                      </a:r>
                    </a:p>
                  </a:txBody>
                  <a:tcPr/>
                </a:tc>
                <a:extLst>
                  <a:ext uri="{0D108BD9-81ED-4DB2-BD59-A6C34878D82A}">
                    <a16:rowId xmlns:a16="http://schemas.microsoft.com/office/drawing/2014/main" val="777326257"/>
                  </a:ext>
                </a:extLst>
              </a:tr>
              <a:tr h="275445">
                <a:tc>
                  <a:txBody>
                    <a:bodyPr/>
                    <a:lstStyle/>
                    <a:p>
                      <a:pPr algn="ctr"/>
                      <a:r>
                        <a:rPr lang="en-US"/>
                        <a:t>2013</a:t>
                      </a:r>
                    </a:p>
                  </a:txBody>
                  <a:tcPr/>
                </a:tc>
                <a:tc>
                  <a:txBody>
                    <a:bodyPr/>
                    <a:lstStyle/>
                    <a:p>
                      <a:pPr algn="ctr"/>
                      <a:r>
                        <a:rPr lang="en-US"/>
                        <a:t>339</a:t>
                      </a:r>
                    </a:p>
                  </a:txBody>
                  <a:tcPr/>
                </a:tc>
                <a:tc>
                  <a:txBody>
                    <a:bodyPr/>
                    <a:lstStyle/>
                    <a:p>
                      <a:pPr algn="ctr"/>
                      <a:r>
                        <a:rPr lang="en-US"/>
                        <a:t>270</a:t>
                      </a:r>
                    </a:p>
                  </a:txBody>
                  <a:tcPr/>
                </a:tc>
                <a:tc>
                  <a:txBody>
                    <a:bodyPr/>
                    <a:lstStyle/>
                    <a:p>
                      <a:pPr algn="ctr"/>
                      <a:r>
                        <a:rPr lang="en-US"/>
                        <a:t>232</a:t>
                      </a:r>
                    </a:p>
                  </a:txBody>
                  <a:tcPr/>
                </a:tc>
                <a:tc>
                  <a:txBody>
                    <a:bodyPr/>
                    <a:lstStyle/>
                    <a:p>
                      <a:pPr algn="ctr"/>
                      <a:r>
                        <a:rPr lang="en-US"/>
                        <a:t>280</a:t>
                      </a:r>
                    </a:p>
                  </a:txBody>
                  <a:tcPr/>
                </a:tc>
                <a:extLst>
                  <a:ext uri="{0D108BD9-81ED-4DB2-BD59-A6C34878D82A}">
                    <a16:rowId xmlns:a16="http://schemas.microsoft.com/office/drawing/2014/main" val="165694753"/>
                  </a:ext>
                </a:extLst>
              </a:tr>
            </a:tbl>
          </a:graphicData>
        </a:graphic>
      </p:graphicFrame>
      <p:sp>
        <p:nvSpPr>
          <p:cNvPr id="5" name="TextBox 4">
            <a:extLst>
              <a:ext uri="{FF2B5EF4-FFF2-40B4-BE49-F238E27FC236}">
                <a16:creationId xmlns:a16="http://schemas.microsoft.com/office/drawing/2014/main" id="{BCB03CD1-0A1F-CC99-1C35-72AC0B3D4976}"/>
              </a:ext>
            </a:extLst>
          </p:cNvPr>
          <p:cNvSpPr txBox="1"/>
          <p:nvPr/>
        </p:nvSpPr>
        <p:spPr>
          <a:xfrm>
            <a:off x="2673943" y="935335"/>
            <a:ext cx="4802588" cy="461665"/>
          </a:xfrm>
          <a:prstGeom prst="rect">
            <a:avLst/>
          </a:prstGeom>
          <a:noFill/>
        </p:spPr>
        <p:txBody>
          <a:bodyPr wrap="square" rtlCol="0">
            <a:spAutoFit/>
          </a:bodyPr>
          <a:lstStyle/>
          <a:p>
            <a:pPr algn="ctr"/>
            <a:r>
              <a:rPr lang="en-US" sz="2400" b="1" i="1">
                <a:latin typeface="+mj-lt"/>
              </a:rPr>
              <a:t>Average Cash Rents by State</a:t>
            </a:r>
          </a:p>
        </p:txBody>
      </p:sp>
      <p:sp>
        <p:nvSpPr>
          <p:cNvPr id="6" name="Title 5">
            <a:extLst>
              <a:ext uri="{FF2B5EF4-FFF2-40B4-BE49-F238E27FC236}">
                <a16:creationId xmlns:a16="http://schemas.microsoft.com/office/drawing/2014/main" id="{7EE30E2F-A5D5-50B7-0D04-37275509E7C5}"/>
              </a:ext>
            </a:extLst>
          </p:cNvPr>
          <p:cNvSpPr txBox="1">
            <a:spLocks noGrp="1"/>
          </p:cNvSpPr>
          <p:nvPr>
            <p:ph type="title"/>
          </p:nvPr>
        </p:nvSpPr>
        <p:spPr>
          <a:xfrm>
            <a:off x="508000" y="293688"/>
            <a:ext cx="9134475" cy="707886"/>
          </a:xfrm>
          <a:prstGeom prst="rect">
            <a:avLst/>
          </a:prstGeom>
          <a:noFill/>
        </p:spPr>
        <p:txBody>
          <a:bodyPr wrap="square" rtlCol="0">
            <a:spAutoFit/>
          </a:bodyPr>
          <a:lstStyle/>
          <a:p>
            <a:pPr algn="ctr"/>
            <a:r>
              <a:rPr lang="en-US" sz="4000" b="1" i="0" u="none" strike="noStrike">
                <a:solidFill>
                  <a:srgbClr val="006D55"/>
                </a:solidFill>
                <a:effectLst/>
                <a:latin typeface="Arial Black" panose="020B0A04020102020204" pitchFamily="34" charset="0"/>
              </a:rPr>
              <a:t>Where are rents headed?</a:t>
            </a:r>
            <a:r>
              <a:rPr lang="en-US" sz="4000" b="0" i="0">
                <a:solidFill>
                  <a:srgbClr val="000000"/>
                </a:solidFill>
                <a:effectLst/>
                <a:latin typeface="Arial" panose="020B0604020202020204" pitchFamily="34" charset="0"/>
              </a:rPr>
              <a:t>​</a:t>
            </a:r>
            <a:endParaRPr lang="en-US" sz="4000"/>
          </a:p>
        </p:txBody>
      </p:sp>
      <p:sp>
        <p:nvSpPr>
          <p:cNvPr id="7" name="TextBox 6">
            <a:extLst>
              <a:ext uri="{FF2B5EF4-FFF2-40B4-BE49-F238E27FC236}">
                <a16:creationId xmlns:a16="http://schemas.microsoft.com/office/drawing/2014/main" id="{459A81B5-25BE-206B-2612-69A057EE4130}"/>
              </a:ext>
            </a:extLst>
          </p:cNvPr>
          <p:cNvSpPr txBox="1"/>
          <p:nvPr/>
        </p:nvSpPr>
        <p:spPr>
          <a:xfrm>
            <a:off x="2992814" y="6574710"/>
            <a:ext cx="5567527" cy="507831"/>
          </a:xfrm>
          <a:prstGeom prst="rect">
            <a:avLst/>
          </a:prstGeom>
          <a:noFill/>
        </p:spPr>
        <p:txBody>
          <a:bodyPr wrap="square">
            <a:spAutoFit/>
          </a:bodyPr>
          <a:lstStyle/>
          <a:p>
            <a:r>
              <a:rPr lang="en-US" sz="900">
                <a:solidFill>
                  <a:schemeClr val="bg1"/>
                </a:solidFill>
                <a:latin typeface="Arial" panose="020B0604020202020204" pitchFamily="34" charset="0"/>
              </a:rPr>
              <a:t>*Average for Southern 1/3 of Minnesota</a:t>
            </a:r>
          </a:p>
          <a:p>
            <a:r>
              <a:rPr lang="en-US" sz="900">
                <a:solidFill>
                  <a:schemeClr val="bg1"/>
                </a:solidFill>
                <a:latin typeface="Arial" panose="020B0604020202020204" pitchFamily="34" charset="0"/>
              </a:rPr>
              <a:t>**Average for Center Pivot Irrigated Southwest Region cropland</a:t>
            </a:r>
          </a:p>
          <a:p>
            <a:r>
              <a:rPr lang="en-US" sz="900">
                <a:solidFill>
                  <a:schemeClr val="bg1"/>
                </a:solidFill>
                <a:latin typeface="Arial" panose="020B0604020202020204" pitchFamily="34" charset="0"/>
              </a:rPr>
              <a:t>Sources: Iowa State University, University of Minnesota, University of Nebraska, and ISPFRMA </a:t>
            </a:r>
            <a:endParaRPr lang="en-US" sz="1000">
              <a:solidFill>
                <a:schemeClr val="bg1"/>
              </a:solidFill>
              <a:latin typeface="Arial" panose="020B0604020202020204" pitchFamily="34" charset="0"/>
            </a:endParaRPr>
          </a:p>
        </p:txBody>
      </p:sp>
    </p:spTree>
    <p:extLst>
      <p:ext uri="{BB962C8B-B14F-4D97-AF65-F5344CB8AC3E}">
        <p14:creationId xmlns:p14="http://schemas.microsoft.com/office/powerpoint/2010/main" val="424989296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623EF42-1B43-6890-F241-99476D39CAAD}"/>
              </a:ext>
            </a:extLst>
          </p:cNvPr>
          <p:cNvCxnSpPr/>
          <p:nvPr/>
        </p:nvCxnSpPr>
        <p:spPr bwMode="auto">
          <a:xfrm>
            <a:off x="0" y="0"/>
            <a:ext cx="914400"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cxnSp>
      <p:sp>
        <p:nvSpPr>
          <p:cNvPr id="52226" name="Rectangle 2"/>
          <p:cNvSpPr>
            <a:spLocks noGrp="1" noChangeArrowheads="1"/>
          </p:cNvSpPr>
          <p:nvPr>
            <p:ph type="ctrTitle"/>
          </p:nvPr>
        </p:nvSpPr>
        <p:spPr bwMode="auto">
          <a:xfrm>
            <a:off x="430666" y="665576"/>
            <a:ext cx="9289142" cy="1102669"/>
          </a:xfrm>
          <a:noFill/>
          <a:ln>
            <a:miter lim="800000"/>
            <a:headEnd/>
            <a:tailEnd/>
          </a:ln>
        </p:spPr>
        <p:txBody>
          <a:bodyPr vert="horz" wrap="square" lIns="83665" tIns="41834" rIns="83665" bIns="41834" numCol="1" anchor="t" anchorCtr="0" compatLnSpc="1">
            <a:prstTxWarp prst="textNoShape">
              <a:avLst/>
            </a:prstTxWarp>
          </a:bodyPr>
          <a:lstStyle/>
          <a:p>
            <a:r>
              <a:rPr lang="en-US" sz="6589" b="1">
                <a:solidFill>
                  <a:srgbClr val="006D55"/>
                </a:solidFill>
                <a:latin typeface="Arial Black" panose="020B0A04020102020204" pitchFamily="34" charset="0"/>
                <a:cs typeface="Arial" panose="020B0604020202020204" pitchFamily="34" charset="0"/>
              </a:rPr>
              <a:t>Questions?</a:t>
            </a:r>
          </a:p>
        </p:txBody>
      </p:sp>
      <p:sp>
        <p:nvSpPr>
          <p:cNvPr id="52227" name="Rectangle 3"/>
          <p:cNvSpPr>
            <a:spLocks noGrp="1" noChangeArrowheads="1"/>
          </p:cNvSpPr>
          <p:nvPr>
            <p:ph type="subTitle" idx="1"/>
          </p:nvPr>
        </p:nvSpPr>
        <p:spPr bwMode="auto">
          <a:xfrm>
            <a:off x="821468" y="5261480"/>
            <a:ext cx="8437808" cy="836809"/>
          </a:xfrm>
          <a:noFill/>
          <a:ln>
            <a:miter lim="800000"/>
            <a:headEnd/>
            <a:tailEnd/>
          </a:ln>
        </p:spPr>
        <p:txBody>
          <a:bodyPr vert="horz" wrap="square" lIns="83665" tIns="41834" rIns="83665" bIns="41834" numCol="1" anchor="t" anchorCtr="0" compatLnSpc="1">
            <a:prstTxWarp prst="textNoShape">
              <a:avLst/>
            </a:prstTxWarp>
          </a:bodyPr>
          <a:lstStyle/>
          <a:p>
            <a:r>
              <a:rPr lang="en-US" sz="3661" b="1">
                <a:latin typeface="Arial" charset="0"/>
              </a:rPr>
              <a:t>Thank You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newsletter&#10;&#10;Description automatically generated">
            <a:extLst>
              <a:ext uri="{FF2B5EF4-FFF2-40B4-BE49-F238E27FC236}">
                <a16:creationId xmlns:a16="http://schemas.microsoft.com/office/drawing/2014/main" id="{1713F53D-BCA6-84C5-6791-330CFE7D0B66}"/>
              </a:ext>
            </a:extLst>
          </p:cNvPr>
          <p:cNvPicPr>
            <a:picLocks noChangeAspect="1"/>
          </p:cNvPicPr>
          <p:nvPr/>
        </p:nvPicPr>
        <p:blipFill rotWithShape="1">
          <a:blip r:embed="rId3">
            <a:extLst>
              <a:ext uri="{28A0092B-C50C-407E-A947-70E740481C1C}">
                <a14:useLocalDpi xmlns:a14="http://schemas.microsoft.com/office/drawing/2010/main" val="0"/>
              </a:ext>
            </a:extLst>
          </a:blip>
          <a:srcRect t="1440" b="34842"/>
          <a:stretch/>
        </p:blipFill>
        <p:spPr>
          <a:xfrm>
            <a:off x="552275" y="2965217"/>
            <a:ext cx="4522962" cy="2060480"/>
          </a:xfrm>
          <a:prstGeom prst="rect">
            <a:avLst/>
          </a:prstGeom>
        </p:spPr>
      </p:pic>
      <p:grpSp>
        <p:nvGrpSpPr>
          <p:cNvPr id="2" name="Group 1">
            <a:extLst>
              <a:ext uri="{FF2B5EF4-FFF2-40B4-BE49-F238E27FC236}">
                <a16:creationId xmlns:a16="http://schemas.microsoft.com/office/drawing/2014/main" id="{56CE4E0A-6FD0-1A03-F605-B2DDAA48A328}"/>
              </a:ext>
            </a:extLst>
          </p:cNvPr>
          <p:cNvGrpSpPr/>
          <p:nvPr/>
        </p:nvGrpSpPr>
        <p:grpSpPr>
          <a:xfrm>
            <a:off x="198436" y="5163636"/>
            <a:ext cx="9753600" cy="1274752"/>
            <a:chOff x="-1" y="5154052"/>
            <a:chExt cx="10150475" cy="1326622"/>
          </a:xfrm>
        </p:grpSpPr>
        <p:sp>
          <p:nvSpPr>
            <p:cNvPr id="9" name="TextBox 8">
              <a:extLst>
                <a:ext uri="{FF2B5EF4-FFF2-40B4-BE49-F238E27FC236}">
                  <a16:creationId xmlns:a16="http://schemas.microsoft.com/office/drawing/2014/main" id="{88FE7AB4-35AD-7AA0-A2B6-05F9D7255684}"/>
                </a:ext>
              </a:extLst>
            </p:cNvPr>
            <p:cNvSpPr txBox="1"/>
            <p:nvPr/>
          </p:nvSpPr>
          <p:spPr>
            <a:xfrm>
              <a:off x="-1" y="5154052"/>
              <a:ext cx="10150475" cy="671363"/>
            </a:xfrm>
            <a:prstGeom prst="rect">
              <a:avLst/>
            </a:prstGeom>
            <a:noFill/>
          </p:spPr>
          <p:txBody>
            <a:bodyPr wrap="square" rtlCol="0">
              <a:spAutoFit/>
            </a:bodyPr>
            <a:lstStyle/>
            <a:p>
              <a:pPr algn="ctr"/>
              <a:r>
                <a:rPr lang="en-US" sz="3592" i="1"/>
                <a:t>Follow us on Social Media</a:t>
              </a:r>
            </a:p>
          </p:txBody>
        </p:sp>
        <p:grpSp>
          <p:nvGrpSpPr>
            <p:cNvPr id="11" name="Group 10">
              <a:extLst>
                <a:ext uri="{FF2B5EF4-FFF2-40B4-BE49-F238E27FC236}">
                  <a16:creationId xmlns:a16="http://schemas.microsoft.com/office/drawing/2014/main" id="{708D139B-A3B4-4F1F-248E-C3D384E0127A}"/>
                </a:ext>
              </a:extLst>
            </p:cNvPr>
            <p:cNvGrpSpPr/>
            <p:nvPr/>
          </p:nvGrpSpPr>
          <p:grpSpPr>
            <a:xfrm>
              <a:off x="1015668" y="5769140"/>
              <a:ext cx="8119136" cy="711534"/>
              <a:chOff x="1184424" y="5634126"/>
              <a:chExt cx="8119136" cy="711534"/>
            </a:xfrm>
          </p:grpSpPr>
          <p:pic>
            <p:nvPicPr>
              <p:cNvPr id="6" name="Picture 5" descr="A couple of icons&#10;&#10;Description automatically generated with medium confidence">
                <a:extLst>
                  <a:ext uri="{FF2B5EF4-FFF2-40B4-BE49-F238E27FC236}">
                    <a16:creationId xmlns:a16="http://schemas.microsoft.com/office/drawing/2014/main" id="{40E47B8B-9AC2-A8D7-241C-1E5078FCCF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1560" y="5690400"/>
                <a:ext cx="3982000" cy="595339"/>
              </a:xfrm>
              <a:prstGeom prst="rect">
                <a:avLst/>
              </a:prstGeom>
            </p:spPr>
          </p:pic>
          <p:sp>
            <p:nvSpPr>
              <p:cNvPr id="10" name="TextBox 9">
                <a:extLst>
                  <a:ext uri="{FF2B5EF4-FFF2-40B4-BE49-F238E27FC236}">
                    <a16:creationId xmlns:a16="http://schemas.microsoft.com/office/drawing/2014/main" id="{0B1F9FF9-496B-14FB-6989-0085BDC1904B}"/>
                  </a:ext>
                </a:extLst>
              </p:cNvPr>
              <p:cNvSpPr txBox="1"/>
              <p:nvPr/>
            </p:nvSpPr>
            <p:spPr>
              <a:xfrm>
                <a:off x="1184424" y="5634126"/>
                <a:ext cx="3890812" cy="711534"/>
              </a:xfrm>
              <a:prstGeom prst="rect">
                <a:avLst/>
              </a:prstGeom>
              <a:noFill/>
            </p:spPr>
            <p:txBody>
              <a:bodyPr wrap="square" rtlCol="0">
                <a:spAutoFit/>
              </a:bodyPr>
              <a:lstStyle/>
              <a:p>
                <a:pPr algn="r"/>
                <a:r>
                  <a:rPr lang="en-US" sz="3843">
                    <a:solidFill>
                      <a:srgbClr val="125F57"/>
                    </a:solidFill>
                  </a:rPr>
                  <a:t>@</a:t>
                </a:r>
                <a:r>
                  <a:rPr lang="en-US" sz="3843" b="1">
                    <a:solidFill>
                      <a:srgbClr val="125F57"/>
                    </a:solidFill>
                  </a:rPr>
                  <a:t>HertzAgLand</a:t>
                </a:r>
              </a:p>
            </p:txBody>
          </p:sp>
        </p:grpSp>
      </p:grpSp>
      <p:pic>
        <p:nvPicPr>
          <p:cNvPr id="14" name="Picture 13" descr="A screenshot of a web page&#10;&#10;Description automatically generated">
            <a:extLst>
              <a:ext uri="{FF2B5EF4-FFF2-40B4-BE49-F238E27FC236}">
                <a16:creationId xmlns:a16="http://schemas.microsoft.com/office/drawing/2014/main" id="{4F2C4BF2-3D4B-E69F-C1D6-6692BBAE49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4061" y="278640"/>
            <a:ext cx="4244139" cy="4747057"/>
          </a:xfrm>
          <a:prstGeom prst="rect">
            <a:avLst/>
          </a:prstGeom>
          <a:ln>
            <a:solidFill>
              <a:srgbClr val="115C55"/>
            </a:solidFill>
          </a:ln>
        </p:spPr>
      </p:pic>
      <p:sp>
        <p:nvSpPr>
          <p:cNvPr id="15" name="TextBox 14">
            <a:extLst>
              <a:ext uri="{FF2B5EF4-FFF2-40B4-BE49-F238E27FC236}">
                <a16:creationId xmlns:a16="http://schemas.microsoft.com/office/drawing/2014/main" id="{A5697783-A2CC-9B4F-BC21-E37B8F81A5B4}"/>
              </a:ext>
            </a:extLst>
          </p:cNvPr>
          <p:cNvSpPr txBox="1"/>
          <p:nvPr/>
        </p:nvSpPr>
        <p:spPr>
          <a:xfrm>
            <a:off x="552274" y="444796"/>
            <a:ext cx="4522962" cy="2280753"/>
          </a:xfrm>
          <a:prstGeom prst="rect">
            <a:avLst/>
          </a:prstGeom>
          <a:noFill/>
        </p:spPr>
        <p:txBody>
          <a:bodyPr wrap="square" rtlCol="0">
            <a:spAutoFit/>
          </a:bodyPr>
          <a:lstStyle/>
          <a:p>
            <a:r>
              <a:rPr lang="en-US" sz="3075" b="1" i="1">
                <a:solidFill>
                  <a:srgbClr val="115C55"/>
                </a:solidFill>
              </a:rPr>
              <a:t>Stay Informed, </a:t>
            </a:r>
          </a:p>
          <a:p>
            <a:r>
              <a:rPr lang="en-US" sz="3075" b="1" i="1">
                <a:solidFill>
                  <a:srgbClr val="115C55"/>
                </a:solidFill>
              </a:rPr>
              <a:t>Connect With Us</a:t>
            </a:r>
          </a:p>
          <a:p>
            <a:endParaRPr lang="en-US" sz="2306" b="1" i="1">
              <a:solidFill>
                <a:srgbClr val="115C55"/>
              </a:solidFill>
            </a:endParaRPr>
          </a:p>
          <a:p>
            <a:r>
              <a:rPr lang="en-US" sz="3075" b="1"/>
              <a:t>800-593-5263 </a:t>
            </a:r>
            <a:r>
              <a:rPr lang="en-US" sz="3075"/>
              <a:t>(LAND)</a:t>
            </a:r>
          </a:p>
          <a:p>
            <a:r>
              <a:rPr lang="en-US" sz="2690"/>
              <a:t>Contact@Hertz.ag</a:t>
            </a:r>
          </a:p>
        </p:txBody>
      </p:sp>
    </p:spTree>
    <p:extLst>
      <p:ext uri="{BB962C8B-B14F-4D97-AF65-F5344CB8AC3E}">
        <p14:creationId xmlns:p14="http://schemas.microsoft.com/office/powerpoint/2010/main" val="348122231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Background">
  <a:themeElements>
    <a:clrScheme name="Background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fontScheme name="Background">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24" tIns="45712" rIns="91424" bIns="45712" numCol="1" anchor="t" anchorCtr="0" compatLnSpc="1">
        <a:prstTxWarp prst="textNoShape">
          <a:avLst/>
        </a:prstTxWarp>
      </a:bodyPr>
      <a:lstStyle>
        <a:defPPr marL="609600" marR="0" indent="-609600" algn="l" defTabSz="914400" rtl="0" eaLnBrk="0" fontAlgn="base" latinLnBrk="0" hangingPunct="0">
          <a:lnSpc>
            <a:spcPct val="80000"/>
          </a:lnSpc>
          <a:spcBef>
            <a:spcPct val="20000"/>
          </a:spcBef>
          <a:spcAft>
            <a:spcPct val="0"/>
          </a:spcAft>
          <a:buClrTx/>
          <a:buSzTx/>
          <a:buFontTx/>
          <a:buNone/>
          <a:tabLst/>
          <a:defRPr kumimoji="0" lang="en-US"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24" tIns="45712" rIns="91424" bIns="45712" numCol="1" anchor="t" anchorCtr="0" compatLnSpc="1">
        <a:prstTxWarp prst="textNoShape">
          <a:avLst/>
        </a:prstTxWarp>
      </a:bodyPr>
      <a:lstStyle>
        <a:defPPr marL="609600" marR="0" indent="-609600" algn="l" defTabSz="914400" rtl="0" eaLnBrk="0" fontAlgn="base" latinLnBrk="0" hangingPunct="0">
          <a:lnSpc>
            <a:spcPct val="80000"/>
          </a:lnSpc>
          <a:spcBef>
            <a:spcPct val="20000"/>
          </a:spcBef>
          <a:spcAft>
            <a:spcPct val="0"/>
          </a:spcAft>
          <a:buClrTx/>
          <a:buSzTx/>
          <a:buFontTx/>
          <a:buNone/>
          <a:tabLst/>
          <a:defRPr kumimoji="0" lang="en-US" sz="3200" b="0" i="0" u="none" strike="noStrike" cap="none" normalizeH="0" baseline="0" smtClean="0">
            <a:ln>
              <a:noFill/>
            </a:ln>
            <a:solidFill>
              <a:schemeClr val="tx1"/>
            </a:solidFill>
            <a:effectLst/>
            <a:latin typeface="Arial" charset="0"/>
          </a:defRPr>
        </a:defPPr>
      </a:lstStyle>
    </a:lnDef>
  </a:objectDefaults>
  <a:extraClrSchemeLst>
    <a:extraClrScheme>
      <a:clrScheme name="Background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ackgroun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ackground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ackground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ackground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ackground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ackground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F2A5EE27582984584AEA5C2DB52E3D4" ma:contentTypeVersion="13" ma:contentTypeDescription="Create a new document." ma:contentTypeScope="" ma:versionID="92868ff8d7bcf0ac92841efe8b73ca7b">
  <xsd:schema xmlns:xsd="http://www.w3.org/2001/XMLSchema" xmlns:xs="http://www.w3.org/2001/XMLSchema" xmlns:p="http://schemas.microsoft.com/office/2006/metadata/properties" xmlns:ns2="806b772b-12e0-478b-b83e-ab71071ae846" xmlns:ns3="53c22867-c9f4-4f96-9eb8-41a4abca154e" targetNamespace="http://schemas.microsoft.com/office/2006/metadata/properties" ma:root="true" ma:fieldsID="90b306b97a728709d3500f301b674da9" ns2:_="" ns3:_="">
    <xsd:import namespace="806b772b-12e0-478b-b83e-ab71071ae846"/>
    <xsd:import namespace="53c22867-c9f4-4f96-9eb8-41a4abca154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6b772b-12e0-478b-b83e-ab71071ae8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c22867-c9f4-4f96-9eb8-41a4abca154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B8C89E-E770-4C3F-9EE5-51EFC6AFDB2C}">
  <ds:schemaRefs>
    <ds:schemaRef ds:uri="53c22867-c9f4-4f96-9eb8-41a4abca154e"/>
    <ds:schemaRef ds:uri="806b772b-12e0-478b-b83e-ab71071ae8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0C6DE2D-7B41-4A26-8898-F0F9590CB2DF}">
  <ds:schemaRefs>
    <ds:schemaRef ds:uri="53c22867-c9f4-4f96-9eb8-41a4abca154e"/>
    <ds:schemaRef ds:uri="806b772b-12e0-478b-b83e-ab71071ae8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EE1AA36-E45D-4A0F-97CC-B8C7BF3CE959}">
  <ds:schemaRefs>
    <ds:schemaRef ds:uri="http://schemas.microsoft.com/sharepoint/v3/contenttype/forms"/>
  </ds:schemaRefs>
</ds:datastoreItem>
</file>

<file path=docMetadata/LabelInfo.xml><?xml version="1.0" encoding="utf-8"?>
<clbl:labelList xmlns:clbl="http://schemas.microsoft.com/office/2020/mipLabelMetadata">
  <clbl:label id="{ef917a6c-1541-4a55-b898-827d3fec7e28}" enabled="0" method="" siteId="{ef917a6c-1541-4a55-b898-827d3fec7e28}"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Custom</PresentationFormat>
  <Slides>50</Slides>
  <Notes>50</Notes>
  <HiddenSlides>0</HiddenSlide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Background</vt:lpstr>
      <vt:lpstr>PowerPoint Presentation</vt:lpstr>
      <vt:lpstr>PowerPoint Presentation</vt:lpstr>
      <vt:lpstr>PowerPoint Presentation</vt:lpstr>
      <vt:lpstr>Expression of Expectations</vt:lpstr>
      <vt:lpstr>Erosion</vt:lpstr>
      <vt:lpstr>Waterways</vt:lpstr>
      <vt:lpstr>PowerPoint Presentation</vt:lpstr>
      <vt:lpstr>CRP/CSP</vt:lpstr>
      <vt:lpstr>Expression of Expectations Cont’d:</vt:lpstr>
      <vt:lpstr>Fertilizer Balance</vt:lpstr>
      <vt:lpstr>Maintaining Fertility</vt:lpstr>
      <vt:lpstr>Communication of Farm Information</vt:lpstr>
      <vt:lpstr>Carbon Credits Defining in a farm lease?</vt:lpstr>
      <vt:lpstr>Lease Types &amp; Considerations</vt:lpstr>
      <vt:lpstr>Factors to Consider</vt:lpstr>
      <vt:lpstr>Multi-Year Leases</vt:lpstr>
      <vt:lpstr>PowerPoint Presentation</vt:lpstr>
      <vt:lpstr>Farm Improvements</vt:lpstr>
      <vt:lpstr>PowerPoint Presentation</vt:lpstr>
      <vt:lpstr>Financial Considerations</vt:lpstr>
      <vt:lpstr>Financial Considerations</vt:lpstr>
      <vt:lpstr>Crop Income</vt:lpstr>
      <vt:lpstr> Crop Expenses</vt:lpstr>
      <vt:lpstr>Crop Expenses</vt:lpstr>
      <vt:lpstr>PowerPoint Presentation</vt:lpstr>
      <vt:lpstr>Lease Termination Deadlines: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Types of Flexible Leases</vt:lpstr>
      <vt:lpstr>Flex Lease Example</vt:lpstr>
      <vt:lpstr>PowerPoint Presentation</vt:lpstr>
      <vt:lpstr>PowerPoint Presentation</vt:lpstr>
      <vt:lpstr>Where Do We Go From Here?</vt:lpstr>
      <vt:lpstr>PowerPoint Presentation</vt:lpstr>
      <vt:lpstr>PowerPoint Presentation</vt:lpstr>
      <vt:lpstr>PowerPoint Presentation</vt:lpstr>
      <vt:lpstr>PowerPoint Presentation</vt:lpstr>
      <vt:lpstr>Where are rents headed?</vt:lpstr>
      <vt:lpstr>2026 Cash Rent Net Profit High Yielding</vt:lpstr>
      <vt:lpstr>2026 Cash Rent Net Profit Average Yielding</vt:lpstr>
      <vt:lpstr>2026 Cash Rent Net Profit Low Yielding</vt:lpstr>
      <vt:lpstr>2026 Cash Rent Net Profit High vs. Average vs. Low</vt:lpstr>
      <vt:lpstr>Where are rents headed?​</vt:lpstr>
      <vt:lpstr>Questions?</vt:lpstr>
      <vt:lpstr>PowerPoint Presentation</vt:lpstr>
    </vt:vector>
  </TitlesOfParts>
  <Company>Hertz Farm Management,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Farmland Real Estate  Hertz Real Estate Services  By  Randy Hertz</dc:title>
  <dc:creator>Randy Hertz</dc:creator>
  <cp:revision>1</cp:revision>
  <cp:lastPrinted>2025-07-17T16:22:11Z</cp:lastPrinted>
  <dcterms:created xsi:type="dcterms:W3CDTF">1999-07-28T19:11:27Z</dcterms:created>
  <dcterms:modified xsi:type="dcterms:W3CDTF">2025-07-17T16:29:54Z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0x010100CF2A5EE27582984584AEA5C2DB52E3D4</vt:lpwstr>
  </property>
</Properties>
</file>